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96" r:id="rId2"/>
    <p:sldId id="2540" r:id="rId3"/>
    <p:sldId id="2607" r:id="rId4"/>
    <p:sldId id="2600" r:id="rId5"/>
    <p:sldId id="2610" r:id="rId6"/>
    <p:sldId id="2611" r:id="rId7"/>
    <p:sldId id="2613" r:id="rId8"/>
    <p:sldId id="2614" r:id="rId9"/>
    <p:sldId id="2615" r:id="rId10"/>
    <p:sldId id="2617" r:id="rId11"/>
    <p:sldId id="2616" r:id="rId12"/>
    <p:sldId id="2584" r:id="rId13"/>
    <p:sldId id="2618" r:id="rId14"/>
    <p:sldId id="2621" r:id="rId15"/>
    <p:sldId id="2622" r:id="rId16"/>
    <p:sldId id="2623" r:id="rId17"/>
    <p:sldId id="2624" r:id="rId18"/>
    <p:sldId id="2625" r:id="rId19"/>
    <p:sldId id="2627" r:id="rId20"/>
    <p:sldId id="2628" r:id="rId21"/>
    <p:sldId id="2629" r:id="rId22"/>
    <p:sldId id="2631" r:id="rId23"/>
    <p:sldId id="2632" r:id="rId24"/>
    <p:sldId id="2643" r:id="rId25"/>
    <p:sldId id="2633" r:id="rId26"/>
    <p:sldId id="2644" r:id="rId27"/>
    <p:sldId id="2645" r:id="rId28"/>
    <p:sldId id="2646" r:id="rId29"/>
    <p:sldId id="2634" r:id="rId30"/>
    <p:sldId id="2640" r:id="rId31"/>
    <p:sldId id="2639" r:id="rId32"/>
    <p:sldId id="2642" r:id="rId33"/>
    <p:sldId id="2650" r:id="rId34"/>
    <p:sldId id="2653" r:id="rId35"/>
    <p:sldId id="2651" r:id="rId36"/>
    <p:sldId id="2652" r:id="rId37"/>
    <p:sldId id="263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80A28A04-7666-4F7F-8972-826A5AF221DE}">
          <p14:sldIdLst>
            <p14:sldId id="2596"/>
            <p14:sldId id="2540"/>
          </p14:sldIdLst>
        </p14:section>
        <p14:section name="#1 Network" id="{3096581E-AF4B-42DB-97E4-66431A693B64}">
          <p14:sldIdLst>
            <p14:sldId id="2607"/>
            <p14:sldId id="2600"/>
            <p14:sldId id="2610"/>
            <p14:sldId id="2611"/>
            <p14:sldId id="2613"/>
            <p14:sldId id="2614"/>
            <p14:sldId id="2615"/>
            <p14:sldId id="2617"/>
            <p14:sldId id="2616"/>
          </p14:sldIdLst>
        </p14:section>
        <p14:section name="#1 Azure" id="{3BA05DB8-1308-42EC-AE66-BCCF0394BE13}">
          <p14:sldIdLst>
            <p14:sldId id="2584"/>
            <p14:sldId id="2618"/>
            <p14:sldId id="2621"/>
            <p14:sldId id="2622"/>
            <p14:sldId id="2623"/>
            <p14:sldId id="2624"/>
            <p14:sldId id="2625"/>
            <p14:sldId id="2627"/>
          </p14:sldIdLst>
        </p14:section>
        <p14:section name="#2 Getting Started with Azure" id="{6665E416-2E39-432E-81A2-ED7DEB156C5E}">
          <p14:sldIdLst>
            <p14:sldId id="2628"/>
            <p14:sldId id="2629"/>
            <p14:sldId id="2631"/>
            <p14:sldId id="2632"/>
            <p14:sldId id="2643"/>
          </p14:sldIdLst>
        </p14:section>
        <p14:section name="#3 Virtual Machine" id="{4D6424DA-4EEA-45EC-89AD-B5103D02BDDA}">
          <p14:sldIdLst>
            <p14:sldId id="2633"/>
            <p14:sldId id="2644"/>
            <p14:sldId id="2645"/>
            <p14:sldId id="2646"/>
            <p14:sldId id="2634"/>
            <p14:sldId id="2640"/>
            <p14:sldId id="2639"/>
            <p14:sldId id="2642"/>
            <p14:sldId id="2650"/>
            <p14:sldId id="2653"/>
            <p14:sldId id="2651"/>
            <p14:sldId id="2652"/>
            <p14:sldId id="263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F72"/>
    <a:srgbClr val="0F3955"/>
    <a:srgbClr val="3B7579"/>
    <a:srgbClr val="5DAAB0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CCB61-0940-49A8-84BC-B7FB445CE002}" v="683" dt="2025-07-25T15:21:14.979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594" y="1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870CCB61-0940-49A8-84BC-B7FB445CE002}"/>
    <pc:docChg chg="undo custSel addSld delSld modSld sldOrd addSection modSection">
      <pc:chgData name="Velani, Ankitkumar" userId="039f6639-35cd-4471-8ac8-1e78077ab1db" providerId="ADAL" clId="{870CCB61-0940-49A8-84BC-B7FB445CE002}" dt="2025-07-25T15:21:14.979" v="6536" actId="20577"/>
      <pc:docMkLst>
        <pc:docMk/>
      </pc:docMkLst>
      <pc:sldChg chg="addSp delSp modSp mod setBg modClrScheme chgLayout">
        <pc:chgData name="Velani, Ankitkumar" userId="039f6639-35cd-4471-8ac8-1e78077ab1db" providerId="ADAL" clId="{870CCB61-0940-49A8-84BC-B7FB445CE002}" dt="2025-07-24T00:39:31.095" v="2773" actId="20577"/>
        <pc:sldMkLst>
          <pc:docMk/>
          <pc:sldMk cId="2130115587" sldId="2540"/>
        </pc:sldMkLst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0" creationId="{B11BAC48-F4C4-46FB-96DC-423C381AC284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1" creationId="{47B21F6A-5FD9-417C-9575-4DBC3185FD87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3" creationId="{F23411C8-1DB7-46A1-A6DC-41EACD30ED57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Velani, Ankitkumar" userId="039f6639-35cd-4471-8ac8-1e78077ab1db" providerId="ADAL" clId="{870CCB61-0940-49A8-84BC-B7FB445CE002}" dt="2025-07-24T00:39:31.095" v="2773" actId="20577"/>
          <ac:spMkLst>
            <pc:docMk/>
            <pc:sldMk cId="2130115587" sldId="2540"/>
            <ac:spMk id="36" creationId="{0391FA66-BCDC-4C12-B812-A0DEE14539EE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8" creationId="{6C476D7B-94A3-5830-A03D-F1AA5A211291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9" creationId="{889E9587-BB51-DDF3-0384-2F52D1606B0F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40" creationId="{273D3E74-FA8A-CAB9-02B6-D1BDADA19B1F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1" creationId="{2B79EBE8-E9EC-7BDE-36E3-6AE105FE6CB4}"/>
          </ac:spMkLst>
        </pc:spChg>
        <pc:spChg chg="add mod">
          <ac:chgData name="Velani, Ankitkumar" userId="039f6639-35cd-4471-8ac8-1e78077ab1db" providerId="ADAL" clId="{870CCB61-0940-49A8-84BC-B7FB445CE002}" dt="2025-07-23T01:44:42.904" v="594" actId="20577"/>
          <ac:spMkLst>
            <pc:docMk/>
            <pc:sldMk cId="2130115587" sldId="2540"/>
            <ac:spMk id="42" creationId="{2B79EBE8-E9EC-7BDE-36E3-6AE105FE6CB4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3" creationId="{BDA2D3B4-0474-F3F1-B6BE-DDA6222351D7}"/>
          </ac:spMkLst>
        </pc:spChg>
        <pc:spChg chg="add mod">
          <ac:chgData name="Velani, Ankitkumar" userId="039f6639-35cd-4471-8ac8-1e78077ab1db" providerId="ADAL" clId="{870CCB61-0940-49A8-84BC-B7FB445CE002}" dt="2025-07-23T01:44:44.935" v="595" actId="20577"/>
          <ac:spMkLst>
            <pc:docMk/>
            <pc:sldMk cId="2130115587" sldId="2540"/>
            <ac:spMk id="44" creationId="{BDA2D3B4-0474-F3F1-B6BE-DDA6222351D7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5" creationId="{E920EF40-B30A-224B-1544-26D0E72233C1}"/>
          </ac:spMkLst>
        </pc:spChg>
        <pc:spChg chg="add mod">
          <ac:chgData name="Velani, Ankitkumar" userId="039f6639-35cd-4471-8ac8-1e78077ab1db" providerId="ADAL" clId="{870CCB61-0940-49A8-84BC-B7FB445CE002}" dt="2025-07-23T01:44:46.075" v="596" actId="20577"/>
          <ac:spMkLst>
            <pc:docMk/>
            <pc:sldMk cId="2130115587" sldId="2540"/>
            <ac:spMk id="46" creationId="{E920EF40-B30A-224B-1544-26D0E72233C1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7" creationId="{8B4E56C6-89D8-C459-AB37-C4F850453329}"/>
          </ac:spMkLst>
        </pc:spChg>
        <pc:spChg chg="add mod">
          <ac:chgData name="Velani, Ankitkumar" userId="039f6639-35cd-4471-8ac8-1e78077ab1db" providerId="ADAL" clId="{870CCB61-0940-49A8-84BC-B7FB445CE002}" dt="2025-07-23T01:44:47.009" v="597" actId="20577"/>
          <ac:spMkLst>
            <pc:docMk/>
            <pc:sldMk cId="2130115587" sldId="2540"/>
            <ac:spMk id="48" creationId="{8B4E56C6-89D8-C459-AB37-C4F850453329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9" creationId="{7E9C8A60-FE49-EF8D-13BC-183754D59852}"/>
          </ac:spMkLst>
        </pc:spChg>
        <pc:spChg chg="add mod">
          <ac:chgData name="Velani, Ankitkumar" userId="039f6639-35cd-4471-8ac8-1e78077ab1db" providerId="ADAL" clId="{870CCB61-0940-49A8-84BC-B7FB445CE002}" dt="2025-07-23T01:44:47.855" v="598" actId="20577"/>
          <ac:spMkLst>
            <pc:docMk/>
            <pc:sldMk cId="2130115587" sldId="2540"/>
            <ac:spMk id="50" creationId="{7E9C8A60-FE49-EF8D-13BC-183754D59852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1" creationId="{D1FEE61C-89D7-8971-CEFA-06A88FE17041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2" creationId="{297FE13E-8177-D681-04F8-B0B23B741403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3" creationId="{88F2F51E-1A55-7EE2-4658-D8F27E425C7F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4" creationId="{D12333DE-8411-6B65-AD78-3BE8E038E05C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5" creationId="{037C3BCE-66DE-5BBF-A476-8813F3B09223}"/>
          </ac:spMkLst>
        </pc:spChg>
        <pc:picChg chg="mod ord">
          <ac:chgData name="Velani, Ankitkumar" userId="039f6639-35cd-4471-8ac8-1e78077ab1db" providerId="ADAL" clId="{870CCB61-0940-49A8-84BC-B7FB445CE002}" dt="2025-07-23T01:40:21.630" v="200" actId="1076"/>
          <ac:picMkLst>
            <pc:docMk/>
            <pc:sldMk cId="2130115587" sldId="2540"/>
            <ac:picMk id="12" creationId="{00000000-0000-0000-0000-000000000000}"/>
          </ac:picMkLst>
        </pc:picChg>
      </pc:sldChg>
      <pc:sldChg chg="del ord">
        <pc:chgData name="Velani, Ankitkumar" userId="039f6639-35cd-4471-8ac8-1e78077ab1db" providerId="ADAL" clId="{870CCB61-0940-49A8-84BC-B7FB445CE002}" dt="2025-07-23T16:36:41.360" v="2761" actId="2696"/>
        <pc:sldMkLst>
          <pc:docMk/>
          <pc:sldMk cId="660194915" sldId="2555"/>
        </pc:sldMkLst>
      </pc:sldChg>
      <pc:sldChg chg="del ord">
        <pc:chgData name="Velani, Ankitkumar" userId="039f6639-35cd-4471-8ac8-1e78077ab1db" providerId="ADAL" clId="{870CCB61-0940-49A8-84BC-B7FB445CE002}" dt="2025-07-23T16:36:44.707" v="2762" actId="2696"/>
        <pc:sldMkLst>
          <pc:docMk/>
          <pc:sldMk cId="2885941167" sldId="2560"/>
        </pc:sldMkLst>
      </pc:sldChg>
      <pc:sldChg chg="del ord">
        <pc:chgData name="Velani, Ankitkumar" userId="039f6639-35cd-4471-8ac8-1e78077ab1db" providerId="ADAL" clId="{870CCB61-0940-49A8-84BC-B7FB445CE002}" dt="2025-07-23T16:36:36.058" v="2759" actId="2696"/>
        <pc:sldMkLst>
          <pc:docMk/>
          <pc:sldMk cId="429917605" sldId="2565"/>
        </pc:sldMkLst>
      </pc:sldChg>
      <pc:sldChg chg="del ord">
        <pc:chgData name="Velani, Ankitkumar" userId="039f6639-35cd-4471-8ac8-1e78077ab1db" providerId="ADAL" clId="{870CCB61-0940-49A8-84BC-B7FB445CE002}" dt="2025-07-23T16:36:37.913" v="2760" actId="2696"/>
        <pc:sldMkLst>
          <pc:docMk/>
          <pc:sldMk cId="268795821" sldId="2567"/>
        </pc:sldMkLst>
      </pc:sldChg>
      <pc:sldChg chg="del ord">
        <pc:chgData name="Velani, Ankitkumar" userId="039f6639-35cd-4471-8ac8-1e78077ab1db" providerId="ADAL" clId="{870CCB61-0940-49A8-84BC-B7FB445CE002}" dt="2025-07-23T16:37:28.917" v="2766" actId="2696"/>
        <pc:sldMkLst>
          <pc:docMk/>
          <pc:sldMk cId="2032607428" sldId="2571"/>
        </pc:sldMkLst>
      </pc:sldChg>
      <pc:sldChg chg="del ord">
        <pc:chgData name="Velani, Ankitkumar" userId="039f6639-35cd-4471-8ac8-1e78077ab1db" providerId="ADAL" clId="{870CCB61-0940-49A8-84BC-B7FB445CE002}" dt="2025-07-23T16:37:32.487" v="2767" actId="2696"/>
        <pc:sldMkLst>
          <pc:docMk/>
          <pc:sldMk cId="4148056425" sldId="2575"/>
        </pc:sldMkLst>
      </pc:sldChg>
      <pc:sldChg chg="del ord">
        <pc:chgData name="Velani, Ankitkumar" userId="039f6639-35cd-4471-8ac8-1e78077ab1db" providerId="ADAL" clId="{870CCB61-0940-49A8-84BC-B7FB445CE002}" dt="2025-07-23T16:37:36.965" v="2768" actId="2696"/>
        <pc:sldMkLst>
          <pc:docMk/>
          <pc:sldMk cId="1250005957" sldId="2581"/>
        </pc:sldMkLst>
      </pc:sldChg>
      <pc:sldChg chg="addSp delSp modSp mod ord">
        <pc:chgData name="Velani, Ankitkumar" userId="039f6639-35cd-4471-8ac8-1e78077ab1db" providerId="ADAL" clId="{870CCB61-0940-49A8-84BC-B7FB445CE002}" dt="2025-07-24T01:45:11.036" v="3597" actId="20577"/>
        <pc:sldMkLst>
          <pc:docMk/>
          <pc:sldMk cId="1415924349" sldId="2584"/>
        </pc:sldMkLst>
        <pc:spChg chg="mod">
          <ac:chgData name="Velani, Ankitkumar" userId="039f6639-35cd-4471-8ac8-1e78077ab1db" providerId="ADAL" clId="{870CCB61-0940-49A8-84BC-B7FB445CE002}" dt="2025-07-24T01:45:11.036" v="3597" actId="20577"/>
          <ac:spMkLst>
            <pc:docMk/>
            <pc:sldMk cId="1415924349" sldId="2584"/>
            <ac:spMk id="3" creationId="{00000000-0000-0000-0000-000000000000}"/>
          </ac:spMkLst>
        </pc:spChg>
        <pc:spChg chg="add del mod">
          <ac:chgData name="Velani, Ankitkumar" userId="039f6639-35cd-4471-8ac8-1e78077ab1db" providerId="ADAL" clId="{870CCB61-0940-49A8-84BC-B7FB445CE002}" dt="2025-07-23T16:20:09.490" v="2507" actId="478"/>
          <ac:spMkLst>
            <pc:docMk/>
            <pc:sldMk cId="1415924349" sldId="2584"/>
            <ac:spMk id="4" creationId="{3FEC3E3D-10DB-95A4-F5B8-CA41C3A2B1A1}"/>
          </ac:spMkLst>
        </pc:spChg>
        <pc:picChg chg="del mod">
          <ac:chgData name="Velani, Ankitkumar" userId="039f6639-35cd-4471-8ac8-1e78077ab1db" providerId="ADAL" clId="{870CCB61-0940-49A8-84BC-B7FB445CE002}" dt="2025-07-23T16:20:06.604" v="2506" actId="478"/>
          <ac:picMkLst>
            <pc:docMk/>
            <pc:sldMk cId="1415924349" sldId="2584"/>
            <ac:picMk id="7" creationId="{00000000-0000-0000-0000-000000000000}"/>
          </ac:picMkLst>
        </pc:picChg>
        <pc:picChg chg="add mod">
          <ac:chgData name="Velani, Ankitkumar" userId="039f6639-35cd-4471-8ac8-1e78077ab1db" providerId="ADAL" clId="{870CCB61-0940-49A8-84BC-B7FB445CE002}" dt="2025-07-23T16:20:21.103" v="2509" actId="167"/>
          <ac:picMkLst>
            <pc:docMk/>
            <pc:sldMk cId="1415924349" sldId="2584"/>
            <ac:picMk id="9218" creationId="{9F0C8E91-A9A7-44BB-081A-4F0B4664D776}"/>
          </ac:picMkLst>
        </pc:picChg>
      </pc:sldChg>
      <pc:sldChg chg="addSp delSp modSp mod ord modClrScheme chgLayout">
        <pc:chgData name="Velani, Ankitkumar" userId="039f6639-35cd-4471-8ac8-1e78077ab1db" providerId="ADAL" clId="{870CCB61-0940-49A8-84BC-B7FB445CE002}" dt="2025-07-24T03:19:31.692" v="4803" actId="113"/>
        <pc:sldMkLst>
          <pc:docMk/>
          <pc:sldMk cId="79592761" sldId="2596"/>
        </pc:sldMkLst>
        <pc:spChg chg="mod ord">
          <ac:chgData name="Velani, Ankitkumar" userId="039f6639-35cd-4471-8ac8-1e78077ab1db" providerId="ADAL" clId="{870CCB61-0940-49A8-84BC-B7FB445CE002}" dt="2025-07-24T03:19:07.583" v="4795" actId="404"/>
          <ac:spMkLst>
            <pc:docMk/>
            <pc:sldMk cId="79592761" sldId="2596"/>
            <ac:spMk id="2" creationId="{83823991-6F5F-45D3-883F-8179BE10396D}"/>
          </ac:spMkLst>
        </pc:spChg>
        <pc:spChg chg="mod ord">
          <ac:chgData name="Velani, Ankitkumar" userId="039f6639-35cd-4471-8ac8-1e78077ab1db" providerId="ADAL" clId="{870CCB61-0940-49A8-84BC-B7FB445CE002}" dt="2025-07-23T14:53:26.491" v="1674" actId="2711"/>
          <ac:spMkLst>
            <pc:docMk/>
            <pc:sldMk cId="79592761" sldId="2596"/>
            <ac:spMk id="3" creationId="{7555E40E-3256-4272-A29D-F2438D5C136F}"/>
          </ac:spMkLst>
        </pc:spChg>
        <pc:spChg chg="add mod">
          <ac:chgData name="Velani, Ankitkumar" userId="039f6639-35cd-4471-8ac8-1e78077ab1db" providerId="ADAL" clId="{870CCB61-0940-49A8-84BC-B7FB445CE002}" dt="2025-07-24T03:19:31.692" v="4803" actId="113"/>
          <ac:spMkLst>
            <pc:docMk/>
            <pc:sldMk cId="79592761" sldId="2596"/>
            <ac:spMk id="4" creationId="{F42AF261-BCD6-F553-D7D0-420CC334DDE6}"/>
          </ac:spMkLst>
        </pc:spChg>
        <pc:spChg chg="add mod">
          <ac:chgData name="Velani, Ankitkumar" userId="039f6639-35cd-4471-8ac8-1e78077ab1db" providerId="ADAL" clId="{870CCB61-0940-49A8-84BC-B7FB445CE002}" dt="2025-07-23T01:30:42.399" v="156" actId="1076"/>
          <ac:spMkLst>
            <pc:docMk/>
            <pc:sldMk cId="79592761" sldId="2596"/>
            <ac:spMk id="8" creationId="{0FB130D8-C362-3DF5-5EE9-D34FDE7C4F1B}"/>
          </ac:spMkLst>
        </pc:spChg>
        <pc:spChg chg="add del mod ord">
          <ac:chgData name="Velani, Ankitkumar" userId="039f6639-35cd-4471-8ac8-1e78077ab1db" providerId="ADAL" clId="{870CCB61-0940-49A8-84BC-B7FB445CE002}" dt="2025-07-23T01:38:57.422" v="183" actId="700"/>
          <ac:spMkLst>
            <pc:docMk/>
            <pc:sldMk cId="79592761" sldId="2596"/>
            <ac:spMk id="17" creationId="{EB5C5C2A-8652-9586-CDB4-D0667F077329}"/>
          </ac:spMkLst>
        </pc:spChg>
        <pc:picChg chg="add del">
          <ac:chgData name="Velani, Ankitkumar" userId="039f6639-35cd-4471-8ac8-1e78077ab1db" providerId="ADAL" clId="{870CCB61-0940-49A8-84BC-B7FB445CE002}" dt="2025-07-23T01:34:24.939" v="163" actId="478"/>
          <ac:picMkLst>
            <pc:docMk/>
            <pc:sldMk cId="79592761" sldId="2596"/>
            <ac:picMk id="5" creationId="{59A5D366-BDCD-4761-A29B-21881A691F59}"/>
          </ac:picMkLst>
        </pc:picChg>
        <pc:picChg chg="add del mod">
          <ac:chgData name="Velani, Ankitkumar" userId="039f6639-35cd-4471-8ac8-1e78077ab1db" providerId="ADAL" clId="{870CCB61-0940-49A8-84BC-B7FB445CE002}" dt="2025-07-23T01:29:46.319" v="151" actId="478"/>
          <ac:picMkLst>
            <pc:docMk/>
            <pc:sldMk cId="79592761" sldId="2596"/>
            <ac:picMk id="7" creationId="{073C5B5C-9C3E-8F46-FC38-ECC0F33970A7}"/>
          </ac:picMkLst>
        </pc:picChg>
        <pc:picChg chg="add del mod">
          <ac:chgData name="Velani, Ankitkumar" userId="039f6639-35cd-4471-8ac8-1e78077ab1db" providerId="ADAL" clId="{870CCB61-0940-49A8-84BC-B7FB445CE002}" dt="2025-07-23T01:35:08.743" v="170" actId="478"/>
          <ac:picMkLst>
            <pc:docMk/>
            <pc:sldMk cId="79592761" sldId="2596"/>
            <ac:picMk id="12" creationId="{7ECBC5D0-7A2C-8497-242D-AEBAFD4D6F3F}"/>
          </ac:picMkLst>
        </pc:picChg>
        <pc:picChg chg="add del mod">
          <ac:chgData name="Velani, Ankitkumar" userId="039f6639-35cd-4471-8ac8-1e78077ab1db" providerId="ADAL" clId="{870CCB61-0940-49A8-84BC-B7FB445CE002}" dt="2025-07-23T01:36:30.266" v="176" actId="478"/>
          <ac:picMkLst>
            <pc:docMk/>
            <pc:sldMk cId="79592761" sldId="2596"/>
            <ac:picMk id="14" creationId="{5052725B-9F45-7B78-470F-204E394B3742}"/>
          </ac:picMkLst>
        </pc:picChg>
        <pc:picChg chg="add mod">
          <ac:chgData name="Velani, Ankitkumar" userId="039f6639-35cd-4471-8ac8-1e78077ab1db" providerId="ADAL" clId="{870CCB61-0940-49A8-84BC-B7FB445CE002}" dt="2025-07-23T01:38:29.898" v="180" actId="1038"/>
          <ac:picMkLst>
            <pc:docMk/>
            <pc:sldMk cId="79592761" sldId="2596"/>
            <ac:picMk id="16" creationId="{87F23BE3-3ABC-72AE-07CF-BA3E8CC1C8A6}"/>
          </ac:picMkLst>
        </pc:picChg>
        <pc:cxnChg chg="add mod">
          <ac:chgData name="Velani, Ankitkumar" userId="039f6639-35cd-4471-8ac8-1e78077ab1db" providerId="ADAL" clId="{870CCB61-0940-49A8-84BC-B7FB445CE002}" dt="2025-07-23T01:31:04.097" v="160" actId="208"/>
          <ac:cxnSpMkLst>
            <pc:docMk/>
            <pc:sldMk cId="79592761" sldId="2596"/>
            <ac:cxnSpMk id="10" creationId="{001A2660-27C2-7FE7-B33E-53031837FA21}"/>
          </ac:cxnSpMkLst>
        </pc:cxn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210036518" sldId="2597"/>
        </pc:sldMkLst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2" creationId="{7FE19DBA-023F-C506-4C3E-6119CDF4D9FA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3" creationId="{AF2E1853-D8DF-1A78-F50F-3253B2CA5022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4" creationId="{30E9A77F-2794-AA0C-9BFE-157266FF0195}"/>
          </ac:spMkLst>
        </pc:spChg>
        <pc:spChg chg="add mod ord">
          <ac:chgData name="Velani, Ankitkumar" userId="039f6639-35cd-4471-8ac8-1e78077ab1db" providerId="ADAL" clId="{870CCB61-0940-49A8-84BC-B7FB445CE002}" dt="2025-07-23T01:39:52.923" v="187" actId="20577"/>
          <ac:spMkLst>
            <pc:docMk/>
            <pc:sldMk cId="3210036518" sldId="2597"/>
            <ac:spMk id="5" creationId="{BC048086-D0C0-F577-30A9-13F4D8023F3A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6" creationId="{05EE6780-2B28-C63C-D6D7-97EA3E7AE5D0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7" creationId="{4487BF65-026F-4AE8-3043-C12EB8F5D01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8" creationId="{AF349DBB-1FA4-C508-84BC-AD435ABACEF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9" creationId="{DDA0F4B5-6873-1956-86A6-178615C16CD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0" creationId="{F69DF5D9-F3CC-6D1C-C710-EFD86C7EBC2C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1" creationId="{F854DBEB-C5ED-6689-BAB2-9C23534D0F99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2" creationId="{D0227CAD-1ECB-0FA1-C0D0-3AE49AEF15D4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3" creationId="{7EE6329D-62D9-6151-D370-1D2B48354AFE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4" creationId="{57EF0E61-71AC-5FF2-20B5-0C63B93CFD6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5" creationId="{C68475C8-0EE1-F2A8-4CCD-84FE0EFCC905}"/>
          </ac:spMkLst>
        </pc:sp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2538717378" sldId="2598"/>
        </pc:sldMkLst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2" creationId="{58E18718-2108-3ADB-0954-19413A9E8A54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3" creationId="{01743739-E063-A138-00B6-46BC2E2F7B18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4" creationId="{891B756A-CB67-161F-FA1F-954A36B3AC8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5" creationId="{991DC2E1-98B0-C7F7-C062-DE84B000511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6" creationId="{CF73A184-2433-DE16-1B76-816F4DDC63ED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7" creationId="{5D731D6D-720A-40E8-240C-196BEDB3A43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8" creationId="{89BD8AE1-AB43-9D77-BB69-5B87543CB13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9" creationId="{265C3A0D-5C8F-4ABC-B88F-F192A301045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0" creationId="{F9134696-588C-03C1-AEE9-2B664870AA44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1" creationId="{F49711B1-4466-94D7-B6C8-CAE7FFAF0CE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2" creationId="{9F70FFB7-930D-03E9-ED33-849EDBFCA51B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3" creationId="{BEE4275C-2B4F-67C1-7ECC-4DDA11311687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4" creationId="{D9DD2A26-5F27-AB74-F513-6C882F31749B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5" creationId="{DF7416A6-AD34-53D4-ABBD-5C37A3BD17D8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6" creationId="{C42097A9-E9D0-3D47-544B-9517FDCB55B8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7" creationId="{C7DA113A-1CCA-0B0D-7C5C-EECF3976C805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8" creationId="{E07E3F0D-BF24-E625-5986-E18EF38C910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9" creationId="{762F8954-F666-E0B7-9BA1-D6471B6EC8B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20" creationId="{4E2A92CF-6A79-48FE-439C-BB86355B7445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1" creationId="{8ED79BAC-43FF-8978-311E-9B79511D894A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2" creationId="{0E5F7420-22C9-6533-09D8-093391513C84}"/>
          </ac:spMkLst>
        </pc:spChg>
      </pc:sldChg>
      <pc:sldChg chg="addSp delSp modSp new del mod setBg modClrScheme chgLayout">
        <pc:chgData name="Velani, Ankitkumar" userId="039f6639-35cd-4471-8ac8-1e78077ab1db" providerId="ADAL" clId="{870CCB61-0940-49A8-84BC-B7FB445CE002}" dt="2025-07-23T13:54:11.034" v="1173" actId="2696"/>
        <pc:sldMkLst>
          <pc:docMk/>
          <pc:sldMk cId="3883588773" sldId="2599"/>
        </pc:sldMkLst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2" creationId="{1FA9D86C-9A03-A418-F4B6-57828E5B6B0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3" creationId="{FF819D63-E8C9-C19D-E75D-9892FAA8E65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4" creationId="{E3FF559C-774C-F0AB-F11E-4AD288DDB98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5" creationId="{10A4B305-CD98-16A0-37BE-678FF70B0AE8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6" creationId="{4D77894A-8448-C829-302F-5A065AD1C1C1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7" creationId="{00D712B3-D0E9-CDD4-260C-4C595231B736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8" creationId="{AC4A7A94-E640-F988-3052-9BDE7A190830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9" creationId="{847D73C5-ABD3-51D4-F699-A582A558FE5B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0" creationId="{7A059762-1BEE-3639-6555-2324646952C1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1" creationId="{D848E26E-0899-2E3A-617C-0B22B90C2979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2" creationId="{2E0CA787-19D7-4D63-A708-E50B258E10A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3" creationId="{F142E8F6-57A0-6648-CD9A-DE8312330DBB}"/>
          </ac:spMkLst>
        </pc:spChg>
        <pc:spChg chg="add mod ord">
          <ac:chgData name="Velani, Ankitkumar" userId="039f6639-35cd-4471-8ac8-1e78077ab1db" providerId="ADAL" clId="{870CCB61-0940-49A8-84BC-B7FB445CE002}" dt="2025-07-23T13:47:32.336" v="1027" actId="1076"/>
          <ac:spMkLst>
            <pc:docMk/>
            <pc:sldMk cId="3883588773" sldId="2599"/>
            <ac:spMk id="14" creationId="{555EDE07-0695-4583-1CEF-4272D3323F7D}"/>
          </ac:spMkLst>
        </pc:spChg>
        <pc:spChg chg="add del mod ord">
          <ac:chgData name="Velani, Ankitkumar" userId="039f6639-35cd-4471-8ac8-1e78077ab1db" providerId="ADAL" clId="{870CCB61-0940-49A8-84BC-B7FB445CE002}" dt="2025-07-23T13:43:30.683" v="1014" actId="478"/>
          <ac:spMkLst>
            <pc:docMk/>
            <pc:sldMk cId="3883588773" sldId="2599"/>
            <ac:spMk id="15" creationId="{A55E7F77-8A00-D3AC-0915-9ED04FE6995C}"/>
          </ac:spMkLst>
        </pc:spChg>
        <pc:spChg chg="add mod ord">
          <ac:chgData name="Velani, Ankitkumar" userId="039f6639-35cd-4471-8ac8-1e78077ab1db" providerId="ADAL" clId="{870CCB61-0940-49A8-84BC-B7FB445CE002}" dt="2025-07-23T13:42:09.250" v="984" actId="20577"/>
          <ac:spMkLst>
            <pc:docMk/>
            <pc:sldMk cId="3883588773" sldId="2599"/>
            <ac:spMk id="16" creationId="{2DB3EC0C-4D24-2BB5-C981-A60D2E4AF95E}"/>
          </ac:spMkLst>
        </pc:spChg>
        <pc:spChg chg="add del mod ord">
          <ac:chgData name="Velani, Ankitkumar" userId="039f6639-35cd-4471-8ac8-1e78077ab1db" providerId="ADAL" clId="{870CCB61-0940-49A8-84BC-B7FB445CE002}" dt="2025-07-23T13:43:25.073" v="1013" actId="478"/>
          <ac:spMkLst>
            <pc:docMk/>
            <pc:sldMk cId="3883588773" sldId="2599"/>
            <ac:spMk id="17" creationId="{7BCAD935-5197-A0D1-DC00-66F1C888EC16}"/>
          </ac:spMkLst>
        </pc:spChg>
        <pc:spChg chg="add del mod ord">
          <ac:chgData name="Velani, Ankitkumar" userId="039f6639-35cd-4471-8ac8-1e78077ab1db" providerId="ADAL" clId="{870CCB61-0940-49A8-84BC-B7FB445CE002}" dt="2025-07-23T13:43:33.683" v="1016" actId="478"/>
          <ac:spMkLst>
            <pc:docMk/>
            <pc:sldMk cId="3883588773" sldId="2599"/>
            <ac:spMk id="18" creationId="{6A84A783-8E55-2D2E-9B3C-3E668FC8731D}"/>
          </ac:spMkLst>
        </pc:spChg>
        <pc:spChg chg="add del mod ord">
          <ac:chgData name="Velani, Ankitkumar" userId="039f6639-35cd-4471-8ac8-1e78077ab1db" providerId="ADAL" clId="{870CCB61-0940-49A8-84BC-B7FB445CE002}" dt="2025-07-23T13:43:32.314" v="1015" actId="478"/>
          <ac:spMkLst>
            <pc:docMk/>
            <pc:sldMk cId="3883588773" sldId="2599"/>
            <ac:spMk id="19" creationId="{A6F200D3-CFB3-54DE-5984-C4B09A0E6EBD}"/>
          </ac:spMkLst>
        </pc:spChg>
        <pc:spChg chg="add del mod ord">
          <ac:chgData name="Velani, Ankitkumar" userId="039f6639-35cd-4471-8ac8-1e78077ab1db" providerId="ADAL" clId="{870CCB61-0940-49A8-84BC-B7FB445CE002}" dt="2025-07-23T13:43:35.139" v="1017" actId="478"/>
          <ac:spMkLst>
            <pc:docMk/>
            <pc:sldMk cId="3883588773" sldId="2599"/>
            <ac:spMk id="20" creationId="{34C90BBD-1F3E-8F43-3931-69C376459C17}"/>
          </ac:spMkLst>
        </pc:spChg>
        <pc:picChg chg="add mod">
          <ac:chgData name="Velani, Ankitkumar" userId="039f6639-35cd-4471-8ac8-1e78077ab1db" providerId="ADAL" clId="{870CCB61-0940-49A8-84BC-B7FB445CE002}" dt="2025-07-23T13:47:38.952" v="1029" actId="1076"/>
          <ac:picMkLst>
            <pc:docMk/>
            <pc:sldMk cId="3883588773" sldId="2599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3:44:21.998" v="1022" actId="478"/>
          <ac:picMkLst>
            <pc:docMk/>
            <pc:sldMk cId="3883588773" sldId="2599"/>
            <ac:picMk id="1026" creationId="{46E09324-E1A6-3451-9123-4D399ACEC902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3T15:25:36.838" v="2084" actId="113"/>
        <pc:sldMkLst>
          <pc:docMk/>
          <pc:sldMk cId="1298424211" sldId="2600"/>
        </pc:sldMkLst>
        <pc:spChg chg="mod or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5:25:36.838" v="2084" actId="113"/>
          <ac:spMkLst>
            <pc:docMk/>
            <pc:sldMk cId="1298424211" sldId="2600"/>
            <ac:spMk id="16" creationId="{2DB3EC0C-4D24-2BB5-C981-A60D2E4AF9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7" creationId="{70DFCEF3-F5CC-9927-0149-1DA8C56FEB38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9" creationId="{6D22B163-C746-10B5-5982-2B7FA1EE092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1" creationId="{AAD3CE3C-8021-2F10-3EFF-DFB873930F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3" creationId="{C432F29F-066A-7A33-D448-E42D912FA6E1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5" creationId="{971C8B81-F407-FF33-D11A-9AE6940170B7}"/>
          </ac:spMkLst>
        </pc:spChg>
        <pc:picChg chg="mod">
          <ac:chgData name="Velani, Ankitkumar" userId="039f6639-35cd-4471-8ac8-1e78077ab1db" providerId="ADAL" clId="{870CCB61-0940-49A8-84BC-B7FB445CE002}" dt="2025-07-23T13:50:11.396" v="1035" actId="1440"/>
          <ac:picMkLst>
            <pc:docMk/>
            <pc:sldMk cId="1298424211" sldId="2600"/>
            <ac:picMk id="22" creationId="{9057983C-D16A-86B8-83E4-E18FD14C9DAE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418375317" sldId="2601"/>
        </pc:sldMkLst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2" creationId="{F53DDE15-547A-9137-F576-7F111FD8610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3" creationId="{298981C7-FB00-3124-9BFF-A506986C21C0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4" creationId="{C846042D-E359-B7A1-255D-970199DC6D3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5" creationId="{B3B95349-7335-2FD8-4315-8DAA890DFF75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6" creationId="{00AE7260-26B0-C72D-4A42-92BBE1C78CBD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7" creationId="{18A3219B-D2DC-DADA-D298-186E966DCA16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8" creationId="{9A5ABA9A-E29E-57AF-A80A-769A7569BEF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9" creationId="{526CBB08-96C0-57FC-CF7E-626199ACA27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0" creationId="{1A5A0D56-6649-6181-FA2A-28576E79F475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1" creationId="{420552D4-426D-44D6-85E3-87B1A0BCB569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2" creationId="{35B0A053-839C-4D05-8413-FD14E61F5B4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3" creationId="{03982797-5253-6E4E-027F-425DE79EBC5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4" creationId="{1DE838EA-4347-7881-897C-4DEA4B032E6B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5" creationId="{C0D2E6BF-DE25-EF12-D114-31FB052435C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6" creationId="{4E48F223-29B7-B341-F3FF-0DFBCF9C15AF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7" creationId="{72F8D558-D5AE-2A06-299A-2477C9372B62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8" creationId="{0C90EC18-CBC1-A6F0-B9E5-7446E2AA225F}"/>
          </ac:spMkLst>
        </pc:spChg>
      </pc:sldChg>
      <pc:sldChg chg="addSp delSp modSp new del mod modClrScheme chgLayout">
        <pc:chgData name="Velani, Ankitkumar" userId="039f6639-35cd-4471-8ac8-1e78077ab1db" providerId="ADAL" clId="{870CCB61-0940-49A8-84BC-B7FB445CE002}" dt="2025-07-23T14:16:31.174" v="1529" actId="2696"/>
        <pc:sldMkLst>
          <pc:docMk/>
          <pc:sldMk cId="319301231" sldId="2602"/>
        </pc:sldMkLst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2" creationId="{A31E0494-4367-5903-C939-364D4893769F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3" creationId="{27F4C4E6-1752-ADB1-D8E7-A19D5DA6A2B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4" creationId="{40B2CFED-5C5B-428A-2635-E02535F9C90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5" creationId="{4E368C80-67F1-A69F-BC57-1791AD59426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6" creationId="{8DE30F1F-B35F-9E9A-6ABC-1726BF01728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7" creationId="{84106DEE-C085-7959-B465-001FBB2BD304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8" creationId="{046713A2-BE34-3569-BA0D-32E32CFF5CA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9" creationId="{AF63DA77-CF88-9A24-BAC6-1F177A16A370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0" creationId="{51EF9BDC-B841-FEA8-C231-FE2D5A91B22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1" creationId="{5C98B6DA-B18A-0DD8-6C79-ED1F4711D6B7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2" creationId="{821E091D-204D-0C31-BD76-B5BFDE25424B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3" creationId="{4642A96F-26BC-738D-C3F8-ED1E6FAC299F}"/>
          </ac:spMkLst>
        </pc:spChg>
        <pc:spChg chg="add mod ord">
          <ac:chgData name="Velani, Ankitkumar" userId="039f6639-35cd-4471-8ac8-1e78077ab1db" providerId="ADAL" clId="{870CCB61-0940-49A8-84BC-B7FB445CE002}" dt="2025-07-23T14:03:50.620" v="1335" actId="1076"/>
          <ac:spMkLst>
            <pc:docMk/>
            <pc:sldMk cId="319301231" sldId="2602"/>
            <ac:spMk id="14" creationId="{BD1B053C-27E8-A62C-BDA3-7ACAE614AD00}"/>
          </ac:spMkLst>
        </pc:spChg>
        <pc:spChg chg="add mod ord">
          <ac:chgData name="Velani, Ankitkumar" userId="039f6639-35cd-4471-8ac8-1e78077ab1db" providerId="ADAL" clId="{870CCB61-0940-49A8-84BC-B7FB445CE002}" dt="2025-07-23T14:03:51.694" v="1337" actId="1076"/>
          <ac:spMkLst>
            <pc:docMk/>
            <pc:sldMk cId="319301231" sldId="2602"/>
            <ac:spMk id="15" creationId="{308822D2-AA65-3E0E-E5ED-7AE0514B3BDE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5" creationId="{E0760CD0-285D-EC07-6D5A-D5A6A0026E89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7" creationId="{F9E14217-A3DC-AF33-85A8-33BADB7E28F3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9" creationId="{49228BA6-430A-5A9F-107D-08A88ADC428B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1" creationId="{C8E84D1B-3180-3E04-ABE5-BA37CE3847ED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3" creationId="{B162DC77-DEA6-51A2-AB23-E19C2ECDC25F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5" creationId="{A89CD8E3-0598-9D24-8D27-31C346A526C4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7" creationId="{C721B074-67E2-6939-1983-23BA96793B44}"/>
          </ac:spMkLst>
        </pc:spChg>
        <pc:picChg chg="add mod">
          <ac:chgData name="Velani, Ankitkumar" userId="039f6639-35cd-4471-8ac8-1e78077ab1db" providerId="ADAL" clId="{870CCB61-0940-49A8-84BC-B7FB445CE002}" dt="2025-07-23T14:03:51.724" v="1338" actId="1076"/>
          <ac:picMkLst>
            <pc:docMk/>
            <pc:sldMk cId="319301231" sldId="2602"/>
            <ac:picMk id="17" creationId="{A506B16E-01B0-57F1-2D50-2642F4E4E23A}"/>
          </ac:picMkLst>
        </pc:picChg>
        <pc:picChg chg="add mod">
          <ac:chgData name="Velani, Ankitkumar" userId="039f6639-35cd-4471-8ac8-1e78077ab1db" providerId="ADAL" clId="{870CCB61-0940-49A8-84BC-B7FB445CE002}" dt="2025-07-23T14:03:48.439" v="1323" actId="1076"/>
          <ac:picMkLst>
            <pc:docMk/>
            <pc:sldMk cId="319301231" sldId="2602"/>
            <ac:picMk id="18" creationId="{125A6AA6-1557-735D-5886-F46EE0447733}"/>
          </ac:picMkLst>
        </pc:picChg>
        <pc:picChg chg="add mod">
          <ac:chgData name="Velani, Ankitkumar" userId="039f6639-35cd-4471-8ac8-1e78077ab1db" providerId="ADAL" clId="{870CCB61-0940-49A8-84BC-B7FB445CE002}" dt="2025-07-23T14:03:47.781" v="1322" actId="1076"/>
          <ac:picMkLst>
            <pc:docMk/>
            <pc:sldMk cId="319301231" sldId="2602"/>
            <ac:picMk id="19" creationId="{51D1ECEF-6FBA-F608-A24F-DB4C22673DF1}"/>
          </ac:picMkLst>
        </pc:picChg>
        <pc:picChg chg="add mod">
          <ac:chgData name="Velani, Ankitkumar" userId="039f6639-35cd-4471-8ac8-1e78077ab1db" providerId="ADAL" clId="{870CCB61-0940-49A8-84BC-B7FB445CE002}" dt="2025-07-23T14:03:46.935" v="1321" actId="1076"/>
          <ac:picMkLst>
            <pc:docMk/>
            <pc:sldMk cId="319301231" sldId="2602"/>
            <ac:picMk id="20" creationId="{1AE6A25B-48BA-5455-E636-4EABE58B75BE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3T14:42:15.464" v="1571" actId="2696"/>
        <pc:sldMkLst>
          <pc:docMk/>
          <pc:sldMk cId="3641669775" sldId="2603"/>
        </pc:sldMkLst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2" creationId="{1A6416C0-6992-A7E5-8887-FF275CCDDF16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3" creationId="{ECD330EC-B189-6661-A179-86B1A274CF68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4" creationId="{0885A0D0-8187-28A5-3A8B-82E28682CB6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5" creationId="{B9D95E7E-8F43-1744-6680-C2C7B28C1F83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6" creationId="{FF5B612B-7A9F-A364-3C5B-D02E7F2113C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7" creationId="{FDEF7B28-00B4-52E7-7F64-4C42C3A0048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8" creationId="{70A397E0-9820-C973-A45E-B173674990B9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9" creationId="{7E1FB686-4461-6C00-83EA-560A398132AF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0" creationId="{531F67CC-3648-DD17-D72A-B85C3F66F64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1" creationId="{673848A1-812D-84AE-BDDB-19793D6077A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2" creationId="{47945655-9158-B76A-9B9D-805DC6E0A32E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3" creationId="{F4187CB2-A608-678B-4A6F-5D02A06D9BEC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4" creationId="{A50CD249-53CC-466B-94EA-50EDE72952C6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5" creationId="{8ECAA04E-E674-D54C-71F7-A46909C833C1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6" creationId="{59001852-5203-47B6-6A22-6A74884051B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7" creationId="{B225A3F4-2A90-9334-0CEE-0C23B89281E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8" creationId="{59DA2E42-47ED-C782-2694-9427E63C467E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9" creationId="{4E9F5EA2-014F-DEF5-F2C1-10B64FB8B2FB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0" creationId="{2E398C65-CAC7-59D1-ACED-2B4101E19E64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21" creationId="{3DD8C368-A097-179D-A330-C6F096C27241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2" creationId="{0BA94C88-8FC6-E216-970D-635AB14E3953}"/>
          </ac:spMkLst>
        </pc:spChg>
        <pc:spChg chg="add mod ord">
          <ac:chgData name="Velani, Ankitkumar" userId="039f6639-35cd-4471-8ac8-1e78077ab1db" providerId="ADAL" clId="{870CCB61-0940-49A8-84BC-B7FB445CE002}" dt="2025-07-23T14:09:43.009" v="1528" actId="1036"/>
          <ac:spMkLst>
            <pc:docMk/>
            <pc:sldMk cId="3641669775" sldId="2603"/>
            <ac:spMk id="23" creationId="{3FD556EC-24B5-90CE-7457-917E8CDEB827}"/>
          </ac:spMkLst>
        </pc:spChg>
        <pc:spChg chg="add mod ord">
          <ac:chgData name="Velani, Ankitkumar" userId="039f6639-35cd-4471-8ac8-1e78077ab1db" providerId="ADAL" clId="{870CCB61-0940-49A8-84BC-B7FB445CE002}" dt="2025-07-23T14:09:27.884" v="1498" actId="14100"/>
          <ac:spMkLst>
            <pc:docMk/>
            <pc:sldMk cId="3641669775" sldId="2603"/>
            <ac:spMk id="24" creationId="{F007BD5D-C38C-6F94-7C81-6CF9BA0D1754}"/>
          </ac:spMkLst>
        </pc:spChg>
      </pc:sldChg>
      <pc:sldChg chg="modSp new del mod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301604284" sldId="2604"/>
        </pc:sldMkLst>
        <pc:spChg chg="mod">
          <ac:chgData name="Velani, Ankitkumar" userId="039f6639-35cd-4471-8ac8-1e78077ab1db" providerId="ADAL" clId="{870CCB61-0940-49A8-84BC-B7FB445CE002}" dt="2025-07-23T14:39:08.684" v="1538" actId="20577"/>
          <ac:spMkLst>
            <pc:docMk/>
            <pc:sldMk cId="1301604284" sldId="2604"/>
            <ac:spMk id="8" creationId="{4E637F3C-D0A0-182A-1E60-099BA57BC9E5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3T14:45:02.283" v="1581" actId="2696"/>
        <pc:sldMkLst>
          <pc:docMk/>
          <pc:sldMk cId="2014765385" sldId="2605"/>
        </pc:sldMkLst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2" creationId="{21F681E4-9A2C-C863-520C-56D694D3B49E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3" creationId="{E2BFECDA-C18D-3030-DA00-D2EFB7A50091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4" creationId="{9598F578-02F0-60A0-ED9B-1E997290CF29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5" creationId="{A62A9693-3115-A46F-6DD7-4A537B211F18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6" creationId="{2DB3EC0C-4D24-2BB5-C981-A60D2E4AF95E}"/>
          </ac:spMkLst>
        </pc:spChg>
        <pc:picChg chg="del">
          <ac:chgData name="Velani, Ankitkumar" userId="039f6639-35cd-4471-8ac8-1e78077ab1db" providerId="ADAL" clId="{870CCB61-0940-49A8-84BC-B7FB445CE002}" dt="2025-07-23T14:39:53.594" v="1550" actId="478"/>
          <ac:picMkLst>
            <pc:docMk/>
            <pc:sldMk cId="2014765385" sldId="2605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4:42:34.982" v="1574" actId="478"/>
          <ac:picMkLst>
            <pc:docMk/>
            <pc:sldMk cId="2014765385" sldId="2605"/>
            <ac:picMk id="2050" creationId="{83D9ABCE-4180-9E18-EF43-09322A63D443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789121769" sldId="2606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4T01:06:28.531" v="3048" actId="478"/>
        <pc:sldMkLst>
          <pc:docMk/>
          <pc:sldMk cId="2769604510" sldId="2607"/>
        </pc:sldMkLst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2" creationId="{EE4D14C4-86A8-7EC5-7B5A-9394EBE6029F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3" creationId="{668C8CE4-A7A3-0D10-2A7D-BB7A4DEB0D68}"/>
          </ac:spMkLst>
        </pc:spChg>
        <pc:spChg chg="add del mod">
          <ac:chgData name="Velani, Ankitkumar" userId="039f6639-35cd-4471-8ac8-1e78077ab1db" providerId="ADAL" clId="{870CCB61-0940-49A8-84BC-B7FB445CE002}" dt="2025-07-24T01:06:28.531" v="3048" actId="478"/>
          <ac:spMkLst>
            <pc:docMk/>
            <pc:sldMk cId="2769604510" sldId="2607"/>
            <ac:spMk id="3" creationId="{C438F092-ADCF-12DB-0D05-1C5CFE0DB502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4" creationId="{D1059034-EBB9-B056-2317-860D354C6CC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5" creationId="{120D60AD-1601-B194-5ABA-9A9DBBD1BF4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6" creationId="{B61A92D5-9FAC-C9C7-59A3-702408C5D021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7" creationId="{771A3964-0351-AE68-EA52-BC500ED1DCA3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8" creationId="{EC4BD4A8-FC7E-DE92-BCAD-F87C4709DED6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9" creationId="{1474470B-881C-B5F1-2A5F-4041F9FDFD79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0" creationId="{8F9FBDB5-EA41-70D6-B1AA-D56AAA031B0C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1" creationId="{180232F2-4B41-9215-8C71-D512BAD5234D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2" creationId="{3307A2FF-1A01-E152-92E0-EE295CFDE742}"/>
          </ac:spMkLst>
        </pc:spChg>
        <pc:spChg chg="add mod ord">
          <ac:chgData name="Velani, Ankitkumar" userId="039f6639-35cd-4471-8ac8-1e78077ab1db" providerId="ADAL" clId="{870CCB61-0940-49A8-84BC-B7FB445CE002}" dt="2025-07-23T14:42:26.376" v="1573" actId="403"/>
          <ac:spMkLst>
            <pc:docMk/>
            <pc:sldMk cId="2769604510" sldId="2607"/>
            <ac:spMk id="14" creationId="{6EAA6DDA-35D1-AA9E-D7BB-29007FE9EFF6}"/>
          </ac:spMkLst>
        </pc:spChg>
        <pc:spChg chg="add mod ord">
          <ac:chgData name="Velani, Ankitkumar" userId="039f6639-35cd-4471-8ac8-1e78077ab1db" providerId="ADAL" clId="{870CCB61-0940-49A8-84BC-B7FB445CE002}" dt="2025-07-23T14:41:56.992" v="1568" actId="20577"/>
          <ac:spMkLst>
            <pc:docMk/>
            <pc:sldMk cId="2769604510" sldId="2607"/>
            <ac:spMk id="15" creationId="{91B9EEDB-8D65-ACE4-C92B-AA6333E96EF1}"/>
          </ac:spMkLst>
        </pc:spChg>
        <pc:picChg chg="add mod">
          <ac:chgData name="Velani, Ankitkumar" userId="039f6639-35cd-4471-8ac8-1e78077ab1db" providerId="ADAL" clId="{870CCB61-0940-49A8-84BC-B7FB445CE002}" dt="2025-07-23T14:41:33.880" v="1563" actId="1076"/>
          <ac:picMkLst>
            <pc:docMk/>
            <pc:sldMk cId="2769604510" sldId="2607"/>
            <ac:picMk id="13" creationId="{D7D9B84A-7BE6-5767-34BC-6D6747BE14EB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358647292" sldId="2608"/>
        </pc:sldMkLst>
      </pc:sldChg>
      <pc:sldChg chg="new del ord">
        <pc:chgData name="Velani, Ankitkumar" userId="039f6639-35cd-4471-8ac8-1e78077ab1db" providerId="ADAL" clId="{870CCB61-0940-49A8-84BC-B7FB445CE002}" dt="2025-07-23T16:37:38.975" v="2769" actId="2696"/>
        <pc:sldMkLst>
          <pc:docMk/>
          <pc:sldMk cId="3058667333" sldId="2609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5T03:44:27.020" v="5130" actId="1076"/>
        <pc:sldMkLst>
          <pc:docMk/>
          <pc:sldMk cId="3878595405" sldId="2610"/>
        </pc:sldMkLst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2" creationId="{E4C79FC2-6D74-032C-FF1E-FF6ABE24A47C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3" creationId="{8479FD4B-FDE7-69A2-C4EB-0831C32FD389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4" creationId="{A63AB328-1259-A74A-73AD-6C9785BC5AA8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5" creationId="{078BC800-F192-E908-B6EF-5700B36F2369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6" creationId="{026CDFD9-2223-6FB5-CFF5-ABBCFBC98460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7" creationId="{064AC3DC-51DD-FF64-415E-A5533FB52CB7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8" creationId="{9F423C0B-0BBB-38E1-B462-A793AA455A0C}"/>
          </ac:spMkLst>
        </pc:spChg>
        <pc:spChg chg="add mod ord">
          <ac:chgData name="Velani, Ankitkumar" userId="039f6639-35cd-4471-8ac8-1e78077ab1db" providerId="ADAL" clId="{870CCB61-0940-49A8-84BC-B7FB445CE002}" dt="2025-07-23T14:45:35.831" v="1588" actId="1076"/>
          <ac:spMkLst>
            <pc:docMk/>
            <pc:sldMk cId="3878595405" sldId="2610"/>
            <ac:spMk id="9" creationId="{B7B07BAE-9607-FEE0-1298-273476EBEE3A}"/>
          </ac:spMkLst>
        </pc:spChg>
        <pc:spChg chg="add del mod ord">
          <ac:chgData name="Velani, Ankitkumar" userId="039f6639-35cd-4471-8ac8-1e78077ab1db" providerId="ADAL" clId="{870CCB61-0940-49A8-84BC-B7FB445CE002}" dt="2025-07-23T14:46:15.175" v="1590" actId="478"/>
          <ac:spMkLst>
            <pc:docMk/>
            <pc:sldMk cId="3878595405" sldId="2610"/>
            <ac:spMk id="10" creationId="{2CF1D522-6006-97B6-8E1B-CD7C2F9091DD}"/>
          </ac:spMkLst>
        </pc:spChg>
        <pc:spChg chg="add mod ord">
          <ac:chgData name="Velani, Ankitkumar" userId="039f6639-35cd-4471-8ac8-1e78077ab1db" providerId="ADAL" clId="{870CCB61-0940-49A8-84BC-B7FB445CE002}" dt="2025-07-23T15:26:29.320" v="2102" actId="113"/>
          <ac:spMkLst>
            <pc:docMk/>
            <pc:sldMk cId="3878595405" sldId="2610"/>
            <ac:spMk id="11" creationId="{1E11B38F-D26C-B748-FEF2-1B84CF68E6EB}"/>
          </ac:spMkLst>
        </pc:spChg>
        <pc:spChg chg="add mod ord">
          <ac:chgData name="Velani, Ankitkumar" userId="039f6639-35cd-4471-8ac8-1e78077ab1db" providerId="ADAL" clId="{870CCB61-0940-49A8-84BC-B7FB445CE002}" dt="2025-07-23T15:26:28.217" v="2101" actId="113"/>
          <ac:spMkLst>
            <pc:docMk/>
            <pc:sldMk cId="3878595405" sldId="2610"/>
            <ac:spMk id="12" creationId="{BFF672BF-314D-2F93-7E3E-03B0E58519CF}"/>
          </ac:spMkLst>
        </pc:spChg>
        <pc:spChg chg="add mod ord">
          <ac:chgData name="Velani, Ankitkumar" userId="039f6639-35cd-4471-8ac8-1e78077ab1db" providerId="ADAL" clId="{870CCB61-0940-49A8-84BC-B7FB445CE002}" dt="2025-07-23T15:25:52.582" v="2089" actId="14100"/>
          <ac:spMkLst>
            <pc:docMk/>
            <pc:sldMk cId="3878595405" sldId="2610"/>
            <ac:spMk id="13" creationId="{B83F66FD-BB8B-D8C6-EA74-DAD22C0603C3}"/>
          </ac:spMkLst>
        </pc:spChg>
        <pc:picChg chg="add mod">
          <ac:chgData name="Velani, Ankitkumar" userId="039f6639-35cd-4471-8ac8-1e78077ab1db" providerId="ADAL" clId="{870CCB61-0940-49A8-84BC-B7FB445CE002}" dt="2025-07-23T14:49:04.914" v="1658" actId="1076"/>
          <ac:picMkLst>
            <pc:docMk/>
            <pc:sldMk cId="3878595405" sldId="2610"/>
            <ac:picMk id="4098" creationId="{E910C511-BD78-2585-74DB-DA1D0973C04D}"/>
          </ac:picMkLst>
        </pc:picChg>
        <pc:picChg chg="add mod">
          <ac:chgData name="Velani, Ankitkumar" userId="039f6639-35cd-4471-8ac8-1e78077ab1db" providerId="ADAL" clId="{870CCB61-0940-49A8-84BC-B7FB445CE002}" dt="2025-07-25T03:44:27.020" v="5130" actId="1076"/>
          <ac:picMkLst>
            <pc:docMk/>
            <pc:sldMk cId="3878595405" sldId="2610"/>
            <ac:picMk id="4100" creationId="{1943F595-F053-C627-2E98-F58A1A47319A}"/>
          </ac:picMkLst>
        </pc:picChg>
      </pc:sldChg>
      <pc:sldChg chg="addSp delSp modSp new mod setBg modClrScheme chgLayout">
        <pc:chgData name="Velani, Ankitkumar" userId="039f6639-35cd-4471-8ac8-1e78077ab1db" providerId="ADAL" clId="{870CCB61-0940-49A8-84BC-B7FB445CE002}" dt="2025-07-25T03:45:34.121" v="5132" actId="20577"/>
        <pc:sldMkLst>
          <pc:docMk/>
          <pc:sldMk cId="248817947" sldId="2611"/>
        </pc:sldMkLst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2" creationId="{7394B276-129F-D214-DB75-14E4E4DE073E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3" creationId="{D9D2083D-F5CF-1EB9-9107-FC2CB8881372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4" creationId="{8926A73D-9B8C-DF7D-3935-F859A09BDAD1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5" creationId="{CD5956DE-78D4-C127-1ABE-B99DCF568E53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6" creationId="{40A2003B-AFD6-72A8-8E1B-7F20DFEB7F72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7" creationId="{0734DD50-9056-8AD3-8ED4-6F60666BBF47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8" creationId="{4B2913A7-351E-998A-AC1E-5D6F7471133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9" creationId="{ADF5E22B-03CB-AA7C-4A5E-1F719D6375D0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0" creationId="{2E374DC0-8598-EFA4-4CDA-E2815B344F98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1" creationId="{29E8EE53-C147-ECEB-D65D-16B12A639F8F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2" creationId="{47A748F3-4439-E42E-42D6-15EE1F5D6056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3" creationId="{7D330996-B22E-ED9B-8642-76F4FB04144B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4" creationId="{C3662439-6EC1-8B11-C02D-E7DA386916D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5" creationId="{E5E4A0B9-C0FD-D630-BB70-6B8FB4297EC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6" creationId="{460FF4DF-2DF5-AE3F-70C3-DA2AB5C8285C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7" creationId="{6A47CB28-79DD-9167-7134-A21026DE35DE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8" creationId="{55D164A7-9822-6D87-4260-BB89EE0F664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9" creationId="{26B859B5-5A44-EA5D-D976-3BBB3E23B563}"/>
          </ac:spMkLst>
        </pc:spChg>
        <pc:spChg chg="add mod ord">
          <ac:chgData name="Velani, Ankitkumar" userId="039f6639-35cd-4471-8ac8-1e78077ab1db" providerId="ADAL" clId="{870CCB61-0940-49A8-84BC-B7FB445CE002}" dt="2025-07-23T14:59:36.333" v="1820"/>
          <ac:spMkLst>
            <pc:docMk/>
            <pc:sldMk cId="248817947" sldId="2611"/>
            <ac:spMk id="20" creationId="{06DA73EE-CE5A-FB4B-D1C4-9EEC4F4182CB}"/>
          </ac:spMkLst>
        </pc:spChg>
        <pc:spChg chg="add del mod ord">
          <ac:chgData name="Velani, Ankitkumar" userId="039f6639-35cd-4471-8ac8-1e78077ab1db" providerId="ADAL" clId="{870CCB61-0940-49A8-84BC-B7FB445CE002}" dt="2025-07-23T15:15:53.706" v="2008" actId="478"/>
          <ac:spMkLst>
            <pc:docMk/>
            <pc:sldMk cId="248817947" sldId="2611"/>
            <ac:spMk id="21" creationId="{6C589F1C-1F55-60CA-8D7F-6929953F6DA6}"/>
          </ac:spMkLst>
        </pc:spChg>
        <pc:spChg chg="add mod ord">
          <ac:chgData name="Velani, Ankitkumar" userId="039f6639-35cd-4471-8ac8-1e78077ab1db" providerId="ADAL" clId="{870CCB61-0940-49A8-84BC-B7FB445CE002}" dt="2025-07-23T15:02:08.874" v="1869" actId="313"/>
          <ac:spMkLst>
            <pc:docMk/>
            <pc:sldMk cId="248817947" sldId="2611"/>
            <ac:spMk id="22" creationId="{2AD60E03-5964-574D-CBCE-1F5388C0B44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3" creationId="{7E346B53-6E27-F8CF-5283-EB5EF926D594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4" creationId="{DEF88B56-3D90-C130-2058-394744838EB6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5" creationId="{DFAC8DB0-4260-0E2F-CDE2-1A890A470458}"/>
          </ac:spMkLst>
        </pc:spChg>
        <pc:spChg chg="add mod ord">
          <ac:chgData name="Velani, Ankitkumar" userId="039f6639-35cd-4471-8ac8-1e78077ab1db" providerId="ADAL" clId="{870CCB61-0940-49A8-84BC-B7FB445CE002}" dt="2025-07-25T03:45:34.121" v="5132" actId="20577"/>
          <ac:spMkLst>
            <pc:docMk/>
            <pc:sldMk cId="248817947" sldId="2611"/>
            <ac:spMk id="26" creationId="{A821E3D6-476E-1335-49C6-B4EA7332B67F}"/>
          </ac:spMkLst>
        </pc:spChg>
        <pc:spChg chg="add del mod ord">
          <ac:chgData name="Velani, Ankitkumar" userId="039f6639-35cd-4471-8ac8-1e78077ab1db" providerId="ADAL" clId="{870CCB61-0940-49A8-84BC-B7FB445CE002}" dt="2025-07-23T15:08:38.703" v="1958" actId="478"/>
          <ac:spMkLst>
            <pc:docMk/>
            <pc:sldMk cId="248817947" sldId="2611"/>
            <ac:spMk id="27" creationId="{BEF81ED8-AB7C-3EF1-A90F-D046578A3196}"/>
          </ac:spMkLst>
        </pc:spChg>
        <pc:spChg chg="add del mod ord">
          <ac:chgData name="Velani, Ankitkumar" userId="039f6639-35cd-4471-8ac8-1e78077ab1db" providerId="ADAL" clId="{870CCB61-0940-49A8-84BC-B7FB445CE002}" dt="2025-07-23T15:08:40.991" v="1959" actId="478"/>
          <ac:spMkLst>
            <pc:docMk/>
            <pc:sldMk cId="248817947" sldId="2611"/>
            <ac:spMk id="28" creationId="{07E232F9-5C38-560E-A0FE-FA23A21C2883}"/>
          </ac:spMkLst>
        </pc:spChg>
        <pc:spChg chg="add del mod ord">
          <ac:chgData name="Velani, Ankitkumar" userId="039f6639-35cd-4471-8ac8-1e78077ab1db" providerId="ADAL" clId="{870CCB61-0940-49A8-84BC-B7FB445CE002}" dt="2025-07-23T15:08:43.548" v="1960" actId="478"/>
          <ac:spMkLst>
            <pc:docMk/>
            <pc:sldMk cId="248817947" sldId="2611"/>
            <ac:spMk id="29" creationId="{AF6A9F11-8BF6-623D-6A50-5751B6FDADF2}"/>
          </ac:spMkLst>
        </pc:spChg>
        <pc:spChg chg="add del mod ord">
          <ac:chgData name="Velani, Ankitkumar" userId="039f6639-35cd-4471-8ac8-1e78077ab1db" providerId="ADAL" clId="{870CCB61-0940-49A8-84BC-B7FB445CE002}" dt="2025-07-23T15:08:46.339" v="1961" actId="478"/>
          <ac:spMkLst>
            <pc:docMk/>
            <pc:sldMk cId="248817947" sldId="2611"/>
            <ac:spMk id="30" creationId="{ADCF0A7C-A91C-4569-6DB0-86CE58B24087}"/>
          </ac:spMkLst>
        </pc:spChg>
        <pc:spChg chg="add del mod">
          <ac:chgData name="Velani, Ankitkumar" userId="039f6639-35cd-4471-8ac8-1e78077ab1db" providerId="ADAL" clId="{870CCB61-0940-49A8-84BC-B7FB445CE002}" dt="2025-07-23T15:10:52.114" v="1974" actId="478"/>
          <ac:spMkLst>
            <pc:docMk/>
            <pc:sldMk cId="248817947" sldId="2611"/>
            <ac:spMk id="31" creationId="{F25D2050-2376-7661-E0E3-58A2A25C582A}"/>
          </ac:spMkLst>
        </pc:spChg>
        <pc:spChg chg="add del mod">
          <ac:chgData name="Velani, Ankitkumar" userId="039f6639-35cd-4471-8ac8-1e78077ab1db" providerId="ADAL" clId="{870CCB61-0940-49A8-84BC-B7FB445CE002}" dt="2025-07-23T15:11:59.716" v="1988" actId="478"/>
          <ac:spMkLst>
            <pc:docMk/>
            <pc:sldMk cId="248817947" sldId="2611"/>
            <ac:spMk id="32" creationId="{B1009557-1A91-27CA-4566-F95AB6222362}"/>
          </ac:spMkLst>
        </pc:spChg>
        <pc:spChg chg="add del">
          <ac:chgData name="Velani, Ankitkumar" userId="039f6639-35cd-4471-8ac8-1e78077ab1db" providerId="ADAL" clId="{870CCB61-0940-49A8-84BC-B7FB445CE002}" dt="2025-07-23T15:12:26.224" v="1990" actId="478"/>
          <ac:spMkLst>
            <pc:docMk/>
            <pc:sldMk cId="248817947" sldId="2611"/>
            <ac:spMk id="33" creationId="{0F3F74D6-2216-C0E6-ABE6-5761DE0C3898}"/>
          </ac:spMkLst>
        </pc:spChg>
        <pc:spChg chg="add del mod">
          <ac:chgData name="Velani, Ankitkumar" userId="039f6639-35cd-4471-8ac8-1e78077ab1db" providerId="ADAL" clId="{870CCB61-0940-49A8-84BC-B7FB445CE002}" dt="2025-07-23T15:12:47.183" v="1993" actId="478"/>
          <ac:spMkLst>
            <pc:docMk/>
            <pc:sldMk cId="248817947" sldId="2611"/>
            <ac:spMk id="34" creationId="{550AE129-420C-EC2F-A718-87182B0F3CBD}"/>
          </ac:spMkLst>
        </pc:spChg>
        <pc:spChg chg="add mod">
          <ac:chgData name="Velani, Ankitkumar" userId="039f6639-35cd-4471-8ac8-1e78077ab1db" providerId="ADAL" clId="{870CCB61-0940-49A8-84BC-B7FB445CE002}" dt="2025-07-23T15:15:24.845" v="2001" actId="1036"/>
          <ac:spMkLst>
            <pc:docMk/>
            <pc:sldMk cId="248817947" sldId="2611"/>
            <ac:spMk id="35" creationId="{1C8D236E-3E03-A111-4401-B5336AB2C552}"/>
          </ac:spMkLst>
        </pc:spChg>
        <pc:spChg chg="add mod">
          <ac:chgData name="Velani, Ankitkumar" userId="039f6639-35cd-4471-8ac8-1e78077ab1db" providerId="ADAL" clId="{870CCB61-0940-49A8-84BC-B7FB445CE002}" dt="2025-07-23T15:15:30.623" v="2003" actId="1076"/>
          <ac:spMkLst>
            <pc:docMk/>
            <pc:sldMk cId="248817947" sldId="2611"/>
            <ac:spMk id="36" creationId="{14C1A825-9DE8-CCC3-3D2C-6495DBB02650}"/>
          </ac:spMkLst>
        </pc:spChg>
        <pc:spChg chg="add mod">
          <ac:chgData name="Velani, Ankitkumar" userId="039f6639-35cd-4471-8ac8-1e78077ab1db" providerId="ADAL" clId="{870CCB61-0940-49A8-84BC-B7FB445CE002}" dt="2025-07-23T15:15:35.634" v="2005" actId="1076"/>
          <ac:spMkLst>
            <pc:docMk/>
            <pc:sldMk cId="248817947" sldId="2611"/>
            <ac:spMk id="37" creationId="{475C4C77-07C4-9D62-106F-64F51287F4D5}"/>
          </ac:spMkLst>
        </pc:spChg>
        <pc:spChg chg="add mod">
          <ac:chgData name="Velani, Ankitkumar" userId="039f6639-35cd-4471-8ac8-1e78077ab1db" providerId="ADAL" clId="{870CCB61-0940-49A8-84BC-B7FB445CE002}" dt="2025-07-23T15:15:42.856" v="2007" actId="1076"/>
          <ac:spMkLst>
            <pc:docMk/>
            <pc:sldMk cId="248817947" sldId="2611"/>
            <ac:spMk id="38" creationId="{3B1CD42D-3E96-D3CB-A310-F2DAD108CEE7}"/>
          </ac:spMkLst>
        </pc:spChg>
        <pc:picChg chg="add mod">
          <ac:chgData name="Velani, Ankitkumar" userId="039f6639-35cd-4471-8ac8-1e78077ab1db" providerId="ADAL" clId="{870CCB61-0940-49A8-84BC-B7FB445CE002}" dt="2025-07-23T15:16:09.206" v="2012" actId="14100"/>
          <ac:picMkLst>
            <pc:docMk/>
            <pc:sldMk cId="248817947" sldId="2611"/>
            <ac:picMk id="40" creationId="{AC408940-2EEC-24CF-B59F-6E345A52DCFE}"/>
          </ac:picMkLst>
        </pc:picChg>
        <pc:picChg chg="add del mod">
          <ac:chgData name="Velani, Ankitkumar" userId="039f6639-35cd-4471-8ac8-1e78077ab1db" providerId="ADAL" clId="{870CCB61-0940-49A8-84BC-B7FB445CE002}" dt="2025-07-23T16:37:15.639" v="2765" actId="478"/>
          <ac:picMkLst>
            <pc:docMk/>
            <pc:sldMk cId="248817947" sldId="2611"/>
            <ac:picMk id="41" creationId="{C5537556-5F62-9916-3659-7F1441C18F28}"/>
          </ac:picMkLst>
        </pc:picChg>
      </pc:sldChg>
      <pc:sldChg chg="add del">
        <pc:chgData name="Velani, Ankitkumar" userId="039f6639-35cd-4471-8ac8-1e78077ab1db" providerId="ADAL" clId="{870CCB61-0940-49A8-84BC-B7FB445CE002}" dt="2025-07-23T15:18:03.726" v="2014" actId="2696"/>
        <pc:sldMkLst>
          <pc:docMk/>
          <pc:sldMk cId="264127172" sldId="2612"/>
        </pc:sldMkLst>
      </pc:sldChg>
      <pc:sldChg chg="addSp delSp modSp new del mod modClrScheme chgLayout">
        <pc:chgData name="Velani, Ankitkumar" userId="039f6639-35cd-4471-8ac8-1e78077ab1db" providerId="ADAL" clId="{870CCB61-0940-49A8-84BC-B7FB445CE002}" dt="2025-07-23T15:30:39.831" v="2133" actId="2696"/>
        <pc:sldMkLst>
          <pc:docMk/>
          <pc:sldMk cId="3062579240" sldId="2612"/>
        </pc:sldMkLst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2" creationId="{E24A2E12-2CD2-70E4-3BCA-1D8E92D9A235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3" creationId="{F8E3E87D-F676-D3B0-1440-400A3ED1C1FB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4" creationId="{72ED591C-FE54-872F-884F-36F256439535}"/>
          </ac:spMkLst>
        </pc:spChg>
        <pc:spChg chg="add del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5" creationId="{EF944739-73FF-9FCC-E62B-A121594549E2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6" creationId="{B6AC316E-EDEF-9BE5-AA63-327B44F06E0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7" creationId="{FF42F5F6-6AD5-49CC-874E-FA56D728D1F7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8" creationId="{77ECFB34-3216-4A13-EFD2-5ABDDF3E38D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9" creationId="{1C69D520-BEC9-DB16-2D47-0590D1D517AE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0" creationId="{C6B4E65B-5477-023F-4580-F0DB59D684EC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1" creationId="{64277B8B-4ACC-2FFC-0A0B-43ACF78665B8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2" creationId="{4BA0C438-958F-3D91-1414-93760DB8FE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3" creationId="{9BE8AF77-D6CF-7D59-FECB-AA24A1E7D75D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4" creationId="{B406C258-3E15-47BB-C8A8-689A90CB3F3A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5" creationId="{6D003EF0-3009-6CBD-DF33-DF972BA245FC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6" creationId="{D37F24C8-C72F-7B23-072C-7188838C6BD9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7" creationId="{B9989E42-4D88-DBA7-ED1B-C367EF9668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8" creationId="{0F3F7B6C-C954-4961-22B6-B38BCB85B14D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19" creationId="{F53EFB1C-C62C-6992-1B0F-9A9A20DDD1E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0" creationId="{E6888426-3C85-6BDC-29BE-8CC65D96AEB8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1" creationId="{078BBD1C-BBD0-C20B-9058-BA2466AF3DC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2" creationId="{BED2AACC-456A-8B08-1D4D-2030EFEEBAB6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3" creationId="{4F94C8C1-8B7D-0B90-0F89-98E2D19DCF6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4" creationId="{F4A00151-4129-81DA-5E55-C5F1506C3F8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5" creationId="{4C4D153F-CD5E-E7B2-4164-9ABE3AC47874}"/>
          </ac:spMkLst>
        </pc:spChg>
        <pc:spChg chg="add mod ord">
          <ac:chgData name="Velani, Ankitkumar" userId="039f6639-35cd-4471-8ac8-1e78077ab1db" providerId="ADAL" clId="{870CCB61-0940-49A8-84BC-B7FB445CE002}" dt="2025-07-23T15:29:47.089" v="2121" actId="700"/>
          <ac:spMkLst>
            <pc:docMk/>
            <pc:sldMk cId="3062579240" sldId="2612"/>
            <ac:spMk id="26" creationId="{91E839AD-8877-AF67-5A93-6C2149F26A43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7" creationId="{819C634B-AD6F-F193-B7C5-CA0F8229D017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8" creationId="{D34B432F-7D49-EF88-56EE-F0ECB5161BF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9" creationId="{12C7B325-A156-264C-09C2-2CF5D0B7C209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0" creationId="{D132AF0F-B53A-123F-4E26-4A7C22236C04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1" creationId="{A2B1F4C9-14C2-14A2-9C19-A55E54D5308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2" creationId="{4A6C08FE-BC18-2A0A-70DD-7FD4C18B168D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3" creationId="{00E0CF84-325F-C297-C5BC-783EA3AE79E6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4" creationId="{1335BAFA-8E63-A05C-2717-937EB4E4497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5" creationId="{B0399D2C-3684-6978-3400-E5F24A118038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6" creationId="{FF2F6E61-9860-1C22-FC76-6630802017DF}"/>
          </ac:spMkLst>
        </pc:spChg>
        <pc:spChg chg="add del mod ord">
          <ac:chgData name="Velani, Ankitkumar" userId="039f6639-35cd-4471-8ac8-1e78077ab1db" providerId="ADAL" clId="{870CCB61-0940-49A8-84BC-B7FB445CE002}" dt="2025-07-23T15:22:41.986" v="2066" actId="478"/>
          <ac:spMkLst>
            <pc:docMk/>
            <pc:sldMk cId="3062579240" sldId="2612"/>
            <ac:spMk id="37" creationId="{F69FD521-A3BC-B503-EE00-12686040DD49}"/>
          </ac:spMkLst>
        </pc:spChg>
        <pc:spChg chg="add del mod ord">
          <ac:chgData name="Velani, Ankitkumar" userId="039f6639-35cd-4471-8ac8-1e78077ab1db" providerId="ADAL" clId="{870CCB61-0940-49A8-84BC-B7FB445CE002}" dt="2025-07-23T15:21:35.965" v="2052" actId="478"/>
          <ac:spMkLst>
            <pc:docMk/>
            <pc:sldMk cId="3062579240" sldId="2612"/>
            <ac:spMk id="38" creationId="{FDA2B2DA-5C6F-831E-FF1A-C121CDD0A577}"/>
          </ac:spMkLst>
        </pc:spChg>
        <pc:spChg chg="add del mod ord">
          <ac:chgData name="Velani, Ankitkumar" userId="039f6639-35cd-4471-8ac8-1e78077ab1db" providerId="ADAL" clId="{870CCB61-0940-49A8-84BC-B7FB445CE002}" dt="2025-07-23T15:21:37.070" v="2053" actId="478"/>
          <ac:spMkLst>
            <pc:docMk/>
            <pc:sldMk cId="3062579240" sldId="2612"/>
            <ac:spMk id="39" creationId="{037AE3BB-9BFB-AAAF-F782-008C93A2B3DA}"/>
          </ac:spMkLst>
        </pc:spChg>
        <pc:spChg chg="add mod ord">
          <ac:chgData name="Velani, Ankitkumar" userId="039f6639-35cd-4471-8ac8-1e78077ab1db" providerId="ADAL" clId="{870CCB61-0940-49A8-84BC-B7FB445CE002}" dt="2025-07-23T15:30:27.799" v="2131" actId="1076"/>
          <ac:spMkLst>
            <pc:docMk/>
            <pc:sldMk cId="3062579240" sldId="2612"/>
            <ac:spMk id="40" creationId="{C03E4BFE-E767-E9AB-59DE-92754E19C56A}"/>
          </ac:spMkLst>
        </pc:spChg>
        <pc:spChg chg="add del mod ord">
          <ac:chgData name="Velani, Ankitkumar" userId="039f6639-35cd-4471-8ac8-1e78077ab1db" providerId="ADAL" clId="{870CCB61-0940-49A8-84BC-B7FB445CE002}" dt="2025-07-23T15:29:54.917" v="2123" actId="478"/>
          <ac:spMkLst>
            <pc:docMk/>
            <pc:sldMk cId="3062579240" sldId="2612"/>
            <ac:spMk id="41" creationId="{43CA1C7C-B1CB-1785-65DA-1FF42957DF94}"/>
          </ac:spMkLst>
        </pc:spChg>
        <pc:picChg chg="add del mod">
          <ac:chgData name="Velani, Ankitkumar" userId="039f6639-35cd-4471-8ac8-1e78077ab1db" providerId="ADAL" clId="{870CCB61-0940-49A8-84BC-B7FB445CE002}" dt="2025-07-23T15:27:04.205" v="2105" actId="478"/>
          <ac:picMkLst>
            <pc:docMk/>
            <pc:sldMk cId="3062579240" sldId="2612"/>
            <ac:picMk id="6146" creationId="{60199618-A1C1-DABB-B557-2B3CC271ECC2}"/>
          </ac:picMkLst>
        </pc:picChg>
        <pc:picChg chg="add del mod">
          <ac:chgData name="Velani, Ankitkumar" userId="039f6639-35cd-4471-8ac8-1e78077ab1db" providerId="ADAL" clId="{870CCB61-0940-49A8-84BC-B7FB445CE002}" dt="2025-07-23T15:27:29.752" v="2110" actId="478"/>
          <ac:picMkLst>
            <pc:docMk/>
            <pc:sldMk cId="3062579240" sldId="2612"/>
            <ac:picMk id="6148" creationId="{13DA12F5-439D-ABF2-C2EA-E9123A15E718}"/>
          </ac:picMkLst>
        </pc:picChg>
        <pc:picChg chg="add mod">
          <ac:chgData name="Velani, Ankitkumar" userId="039f6639-35cd-4471-8ac8-1e78077ab1db" providerId="ADAL" clId="{870CCB61-0940-49A8-84BC-B7FB445CE002}" dt="2025-07-23T15:30:30.471" v="2132" actId="1076"/>
          <ac:picMkLst>
            <pc:docMk/>
            <pc:sldMk cId="3062579240" sldId="2612"/>
            <ac:picMk id="6150" creationId="{C70BFE6E-2410-6144-E338-7F3287F9067B}"/>
          </ac:picMkLst>
        </pc:picChg>
      </pc:sldChg>
      <pc:sldChg chg="addSp delSp modSp add mod">
        <pc:chgData name="Velani, Ankitkumar" userId="039f6639-35cd-4471-8ac8-1e78077ab1db" providerId="ADAL" clId="{870CCB61-0940-49A8-84BC-B7FB445CE002}" dt="2025-07-23T15:51:35.706" v="2487" actId="478"/>
        <pc:sldMkLst>
          <pc:docMk/>
          <pc:sldMk cId="3411238015" sldId="2613"/>
        </pc:sldMkLst>
        <pc:spChg chg="add mod">
          <ac:chgData name="Velani, Ankitkumar" userId="039f6639-35cd-4471-8ac8-1e78077ab1db" providerId="ADAL" clId="{870CCB61-0940-49A8-84BC-B7FB445CE002}" dt="2025-07-23T15:33:49.144" v="2196" actId="20577"/>
          <ac:spMkLst>
            <pc:docMk/>
            <pc:sldMk cId="3411238015" sldId="2613"/>
            <ac:spMk id="3" creationId="{6E794B62-7E94-0892-7E33-DD37C920D3F0}"/>
          </ac:spMkLst>
        </pc:spChg>
        <pc:spChg chg="mod">
          <ac:chgData name="Velani, Ankitkumar" userId="039f6639-35cd-4471-8ac8-1e78077ab1db" providerId="ADAL" clId="{870CCB61-0940-49A8-84BC-B7FB445CE002}" dt="2025-07-23T15:30:54.266" v="2148" actId="20577"/>
          <ac:spMkLst>
            <pc:docMk/>
            <pc:sldMk cId="3411238015" sldId="2613"/>
            <ac:spMk id="26" creationId="{91E839AD-8877-AF67-5A93-6C2149F26A43}"/>
          </ac:spMkLst>
        </pc:spChg>
        <pc:spChg chg="mod">
          <ac:chgData name="Velani, Ankitkumar" userId="039f6639-35cd-4471-8ac8-1e78077ab1db" providerId="ADAL" clId="{870CCB61-0940-49A8-84BC-B7FB445CE002}" dt="2025-07-23T15:34:22.336" v="2198" actId="14100"/>
          <ac:spMkLst>
            <pc:docMk/>
            <pc:sldMk cId="3411238015" sldId="2613"/>
            <ac:spMk id="40" creationId="{C03E4BFE-E767-E9AB-59DE-92754E19C56A}"/>
          </ac:spMkLst>
        </pc:spChg>
        <pc:picChg chg="mod">
          <ac:chgData name="Velani, Ankitkumar" userId="039f6639-35cd-4471-8ac8-1e78077ab1db" providerId="ADAL" clId="{870CCB61-0940-49A8-84BC-B7FB445CE002}" dt="2025-07-23T15:34:30.041" v="2200" actId="1076"/>
          <ac:picMkLst>
            <pc:docMk/>
            <pc:sldMk cId="3411238015" sldId="2613"/>
            <ac:picMk id="6150" creationId="{C70BFE6E-2410-6144-E338-7F3287F9067B}"/>
          </ac:picMkLst>
        </pc:picChg>
        <pc:picChg chg="add del mod">
          <ac:chgData name="Velani, Ankitkumar" userId="039f6639-35cd-4471-8ac8-1e78077ab1db" providerId="ADAL" clId="{870CCB61-0940-49A8-84BC-B7FB445CE002}" dt="2025-07-23T15:51:35.706" v="2487" actId="478"/>
          <ac:picMkLst>
            <pc:docMk/>
            <pc:sldMk cId="3411238015" sldId="2613"/>
            <ac:picMk id="7170" creationId="{FFDC7C87-C42A-520F-97B2-C76B2D7B113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3T15:51:03.079" v="2483" actId="20577"/>
        <pc:sldMkLst>
          <pc:docMk/>
          <pc:sldMk cId="1667658511" sldId="2614"/>
        </pc:sldMkLst>
        <pc:spChg chg="del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2" creationId="{69ACE563-5BA1-9A53-A0C4-CE6E95B5463F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3" creationId="{89737C98-44D2-8ECA-21C6-8FA906EA6892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4" creationId="{EF96184D-4FA8-79AC-9A04-F26543608E2D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5" creationId="{D8F6F89E-D0EA-40B2-F5EF-525A032C2875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6" creationId="{20171FD2-D568-4010-E489-34AA916D5A7D}"/>
          </ac:spMkLst>
        </pc:spChg>
        <pc:spChg chg="add mod ord">
          <ac:chgData name="Velani, Ankitkumar" userId="039f6639-35cd-4471-8ac8-1e78077ab1db" providerId="ADAL" clId="{870CCB61-0940-49A8-84BC-B7FB445CE002}" dt="2025-07-23T15:37:10.356" v="2213" actId="1076"/>
          <ac:spMkLst>
            <pc:docMk/>
            <pc:sldMk cId="1667658511" sldId="2614"/>
            <ac:spMk id="7" creationId="{8FC1E651-C89A-B14C-384D-275D6C0E19DF}"/>
          </ac:spMkLst>
        </pc:spChg>
        <pc:spChg chg="add mod ord">
          <ac:chgData name="Velani, Ankitkumar" userId="039f6639-35cd-4471-8ac8-1e78077ab1db" providerId="ADAL" clId="{870CCB61-0940-49A8-84BC-B7FB445CE002}" dt="2025-07-23T15:37:40.143" v="2234" actId="255"/>
          <ac:spMkLst>
            <pc:docMk/>
            <pc:sldMk cId="1667658511" sldId="2614"/>
            <ac:spMk id="8" creationId="{8685B52E-89D1-BACD-6F3F-CB1B586AFE85}"/>
          </ac:spMkLst>
        </pc:spChg>
        <pc:spChg chg="add mod ord">
          <ac:chgData name="Velani, Ankitkumar" userId="039f6639-35cd-4471-8ac8-1e78077ab1db" providerId="ADAL" clId="{870CCB61-0940-49A8-84BC-B7FB445CE002}" dt="2025-07-23T15:37:53.852" v="2236" actId="255"/>
          <ac:spMkLst>
            <pc:docMk/>
            <pc:sldMk cId="1667658511" sldId="2614"/>
            <ac:spMk id="9" creationId="{8F4CF082-8315-D96E-764A-7642F4C8F989}"/>
          </ac:spMkLst>
        </pc:spChg>
        <pc:spChg chg="add mod ord">
          <ac:chgData name="Velani, Ankitkumar" userId="039f6639-35cd-4471-8ac8-1e78077ab1db" providerId="ADAL" clId="{870CCB61-0940-49A8-84BC-B7FB445CE002}" dt="2025-07-23T15:39:21.383" v="2275" actId="403"/>
          <ac:spMkLst>
            <pc:docMk/>
            <pc:sldMk cId="1667658511" sldId="2614"/>
            <ac:spMk id="10" creationId="{B35EB5D9-77EC-5000-C6D1-21DC80C3D5A0}"/>
          </ac:spMkLst>
        </pc:spChg>
        <pc:spChg chg="add mod ord">
          <ac:chgData name="Velani, Ankitkumar" userId="039f6639-35cd-4471-8ac8-1e78077ab1db" providerId="ADAL" clId="{870CCB61-0940-49A8-84BC-B7FB445CE002}" dt="2025-07-23T15:51:03.079" v="2483" actId="20577"/>
          <ac:spMkLst>
            <pc:docMk/>
            <pc:sldMk cId="1667658511" sldId="2614"/>
            <ac:spMk id="11" creationId="{5F12BE32-BABC-A6A1-B641-7387F2976C87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5:50:51.315" v="2477" actId="207"/>
        <pc:sldMkLst>
          <pc:docMk/>
          <pc:sldMk cId="4193763698" sldId="2615"/>
        </pc:sldMkLst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2" creationId="{6263EC12-FF0F-7E98-9173-04A7B787435A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3" creationId="{0F6221F2-E2B1-E1F9-EA53-1A60EAB5890D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4" creationId="{D42D246D-8142-A62D-C423-90CDD4C56034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5" creationId="{3E6AF376-EFF7-3B5F-B7B4-D8B1BA4302C7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6" creationId="{56EE7474-BC66-DD5E-2B65-A6E228E68EAB}"/>
          </ac:spMkLst>
        </pc:spChg>
        <pc:spChg chg="add mod ord">
          <ac:chgData name="Velani, Ankitkumar" userId="039f6639-35cd-4471-8ac8-1e78077ab1db" providerId="ADAL" clId="{870CCB61-0940-49A8-84BC-B7FB445CE002}" dt="2025-07-23T15:50:51.315" v="2477" actId="207"/>
          <ac:spMkLst>
            <pc:docMk/>
            <pc:sldMk cId="4193763698" sldId="2615"/>
            <ac:spMk id="7" creationId="{21BB811E-7C56-1811-532C-D3DAF2E58A1C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8" creationId="{1A34A8F1-1C4F-641F-FB51-3C1E3516F83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9" creationId="{EC368FDB-513B-DAE0-177B-24DEDD697839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0" creationId="{8418BFD1-33B0-B19E-D2B5-2624FBF5A522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1" creationId="{B7D76AA8-56A6-CAE2-4DF1-C8B999A2DC3B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2" creationId="{858D15DA-70EF-1F50-D826-B29B1932527D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3" creationId="{BBFAD16A-B053-5756-41F2-B060A86A51B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4" creationId="{978EEE96-272C-098C-0CCB-D9570DA1027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5" creationId="{C39688AC-4A07-A3E9-8033-744544C2366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6" creationId="{9FC6D4CC-A064-EE04-B887-025BC17FCE3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7" creationId="{6DFD1515-4D14-0E34-2D31-841ED30D389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8" creationId="{FE0A4B79-6982-7831-85CE-0F636BB9F855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9" creationId="{882CFA40-AFF4-CCF0-9930-A8FCF6046FCF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0" creationId="{84D77070-B74E-EFCC-0F4A-6C8509F325E2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1" creationId="{CBB9880A-31B1-0122-5672-EE552B8E4D5C}"/>
          </ac:spMkLst>
        </pc:spChg>
        <pc:spChg chg="add mod ord">
          <ac:chgData name="Velani, Ankitkumar" userId="039f6639-35cd-4471-8ac8-1e78077ab1db" providerId="ADAL" clId="{870CCB61-0940-49A8-84BC-B7FB445CE002}" dt="2025-07-23T15:50:40.368" v="2476" actId="14100"/>
          <ac:spMkLst>
            <pc:docMk/>
            <pc:sldMk cId="4193763698" sldId="2615"/>
            <ac:spMk id="22" creationId="{6E3011F9-F1B9-F172-2022-949FEC082CBE}"/>
          </ac:spMkLst>
        </pc:spChg>
        <pc:spChg chg="add mod ord">
          <ac:chgData name="Velani, Ankitkumar" userId="039f6639-35cd-4471-8ac8-1e78077ab1db" providerId="ADAL" clId="{870CCB61-0940-49A8-84BC-B7FB445CE002}" dt="2025-07-23T15:50:04.434" v="2468" actId="1038"/>
          <ac:spMkLst>
            <pc:docMk/>
            <pc:sldMk cId="4193763698" sldId="2615"/>
            <ac:spMk id="23" creationId="{2B55D5D8-E413-20BF-077C-7312E9DC3490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6:18:05.829" v="2499" actId="1440"/>
        <pc:sldMkLst>
          <pc:docMk/>
          <pc:sldMk cId="3772135162" sldId="2616"/>
        </pc:sldMkLst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2" creationId="{35ADE6CB-E8FE-FBDE-326B-DF596569AE93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3" creationId="{83FD812C-CBAB-C1C2-29F0-6A9D4D067A34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4" creationId="{288899FF-1EDA-4CE2-DEFC-E117B4EE7579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5" creationId="{15AB92D6-A2B2-6120-5D19-CD8370B82082}"/>
          </ac:spMkLst>
        </pc:spChg>
        <pc:spChg chg="del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6" creationId="{582FB82B-02FC-3246-2FB8-BDFB0B183330}"/>
          </ac:spMkLst>
        </pc:spChg>
        <pc:spChg chg="add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7" creationId="{5A946688-768C-C11D-BFEF-0AA140A4152F}"/>
          </ac:spMkLst>
        </pc:spChg>
        <pc:spChg chg="add del mod ord">
          <ac:chgData name="Velani, Ankitkumar" userId="039f6639-35cd-4471-8ac8-1e78077ab1db" providerId="ADAL" clId="{870CCB61-0940-49A8-84BC-B7FB445CE002}" dt="2025-07-23T16:17:32.363" v="2490" actId="478"/>
          <ac:spMkLst>
            <pc:docMk/>
            <pc:sldMk cId="3772135162" sldId="2616"/>
            <ac:spMk id="8" creationId="{13A7A0F0-0C4D-B149-0DD8-9F158DB0DA75}"/>
          </ac:spMkLst>
        </pc:spChg>
        <pc:picChg chg="add mod">
          <ac:chgData name="Velani, Ankitkumar" userId="039f6639-35cd-4471-8ac8-1e78077ab1db" providerId="ADAL" clId="{870CCB61-0940-49A8-84BC-B7FB445CE002}" dt="2025-07-23T16:18:05.829" v="2499" actId="1440"/>
          <ac:picMkLst>
            <pc:docMk/>
            <pc:sldMk cId="3772135162" sldId="2616"/>
            <ac:picMk id="8194" creationId="{F0C941B7-E19D-8A0E-FF24-00F748F6968F}"/>
          </ac:picMkLst>
        </pc:picChg>
      </pc:sldChg>
      <pc:sldChg chg="addSp delSp modSp new mod ord modClrScheme chgLayout">
        <pc:chgData name="Velani, Ankitkumar" userId="039f6639-35cd-4471-8ac8-1e78077ab1db" providerId="ADAL" clId="{870CCB61-0940-49A8-84BC-B7FB445CE002}" dt="2025-07-23T16:30:58.912" v="2699"/>
        <pc:sldMkLst>
          <pc:docMk/>
          <pc:sldMk cId="3859965352" sldId="2617"/>
        </pc:sldMkLst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2" creationId="{5B4B9974-0FD5-4295-1AF4-F886A79A2AB8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3" creationId="{49165AAA-6E61-5AD4-B02E-3D29B4297222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4" creationId="{6D5EFAE8-D124-65C2-6060-615003E028CE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5" creationId="{D467EC1B-597D-2C9C-95B5-DCB387AAE686}"/>
          </ac:spMkLst>
        </pc:spChg>
        <pc:spChg chg="add mod ord">
          <ac:chgData name="Velani, Ankitkumar" userId="039f6639-35cd-4471-8ac8-1e78077ab1db" providerId="ADAL" clId="{870CCB61-0940-49A8-84BC-B7FB445CE002}" dt="2025-07-23T16:22:34.447" v="2585"/>
          <ac:spMkLst>
            <pc:docMk/>
            <pc:sldMk cId="3859965352" sldId="2617"/>
            <ac:spMk id="6" creationId="{0676F4B8-E466-C6A3-1080-466821FF67F5}"/>
          </ac:spMkLst>
        </pc:spChg>
        <pc:spChg chg="add mod ord">
          <ac:chgData name="Velani, Ankitkumar" userId="039f6639-35cd-4471-8ac8-1e78077ab1db" providerId="ADAL" clId="{870CCB61-0940-49A8-84BC-B7FB445CE002}" dt="2025-07-23T16:23:23.907" v="2592" actId="123"/>
          <ac:spMkLst>
            <pc:docMk/>
            <pc:sldMk cId="3859965352" sldId="2617"/>
            <ac:spMk id="7" creationId="{7B79FB4F-7D69-D9D3-46BE-79B522F57AE5}"/>
          </ac:spMkLst>
        </pc:spChg>
        <pc:spChg chg="add del mod ord">
          <ac:chgData name="Velani, Ankitkumar" userId="039f6639-35cd-4471-8ac8-1e78077ab1db" providerId="ADAL" clId="{870CCB61-0940-49A8-84BC-B7FB445CE002}" dt="2025-07-23T16:24:36.180" v="2634" actId="478"/>
          <ac:spMkLst>
            <pc:docMk/>
            <pc:sldMk cId="3859965352" sldId="2617"/>
            <ac:spMk id="8" creationId="{119985EA-AF2C-744C-5817-7CE429D621B9}"/>
          </ac:spMkLst>
        </pc:spChg>
        <pc:spChg chg="add del mod ord">
          <ac:chgData name="Velani, Ankitkumar" userId="039f6639-35cd-4471-8ac8-1e78077ab1db" providerId="ADAL" clId="{870CCB61-0940-49A8-84BC-B7FB445CE002}" dt="2025-07-23T16:24:37.621" v="2635" actId="478"/>
          <ac:spMkLst>
            <pc:docMk/>
            <pc:sldMk cId="3859965352" sldId="2617"/>
            <ac:spMk id="9" creationId="{099030E4-7097-024A-ACBE-F5A66D79BC68}"/>
          </ac:spMkLst>
        </pc:spChg>
        <pc:spChg chg="add del mod ord">
          <ac:chgData name="Velani, Ankitkumar" userId="039f6639-35cd-4471-8ac8-1e78077ab1db" providerId="ADAL" clId="{870CCB61-0940-49A8-84BC-B7FB445CE002}" dt="2025-07-23T16:24:40.576" v="2640" actId="478"/>
          <ac:spMkLst>
            <pc:docMk/>
            <pc:sldMk cId="3859965352" sldId="2617"/>
            <ac:spMk id="10" creationId="{6DD32ADA-A0C1-CA2B-3C6A-B1367EF954F4}"/>
          </ac:spMkLst>
        </pc:spChg>
        <pc:spChg chg="add del mod ord">
          <ac:chgData name="Velani, Ankitkumar" userId="039f6639-35cd-4471-8ac8-1e78077ab1db" providerId="ADAL" clId="{870CCB61-0940-49A8-84BC-B7FB445CE002}" dt="2025-07-23T16:24:43.241" v="2641" actId="478"/>
          <ac:spMkLst>
            <pc:docMk/>
            <pc:sldMk cId="3859965352" sldId="2617"/>
            <ac:spMk id="11" creationId="{EE991CEA-037A-CEA6-51C3-AC1272D52029}"/>
          </ac:spMkLst>
        </pc:spChg>
        <pc:spChg chg="add mod ord">
          <ac:chgData name="Velani, Ankitkumar" userId="039f6639-35cd-4471-8ac8-1e78077ab1db" providerId="ADAL" clId="{870CCB61-0940-49A8-84BC-B7FB445CE002}" dt="2025-07-23T16:26:20.892" v="2656" actId="113"/>
          <ac:spMkLst>
            <pc:docMk/>
            <pc:sldMk cId="3859965352" sldId="2617"/>
            <ac:spMk id="12" creationId="{4221780F-A00A-14C2-C0B0-858B5362B4BA}"/>
          </ac:spMkLst>
        </pc:spChg>
        <pc:spChg chg="add mod ord">
          <ac:chgData name="Velani, Ankitkumar" userId="039f6639-35cd-4471-8ac8-1e78077ab1db" providerId="ADAL" clId="{870CCB61-0940-49A8-84BC-B7FB445CE002}" dt="2025-07-23T16:26:21.997" v="2657" actId="113"/>
          <ac:spMkLst>
            <pc:docMk/>
            <pc:sldMk cId="3859965352" sldId="2617"/>
            <ac:spMk id="13" creationId="{D82EAABC-4AF0-C0CD-81E8-5EE6AFAF5E40}"/>
          </ac:spMkLst>
        </pc:spChg>
        <pc:spChg chg="add mod ord">
          <ac:chgData name="Velani, Ankitkumar" userId="039f6639-35cd-4471-8ac8-1e78077ab1db" providerId="ADAL" clId="{870CCB61-0940-49A8-84BC-B7FB445CE002}" dt="2025-07-23T16:24:09.061" v="2631" actId="255"/>
          <ac:spMkLst>
            <pc:docMk/>
            <pc:sldMk cId="3859965352" sldId="2617"/>
            <ac:spMk id="14" creationId="{FCC7C4FD-F2CE-10C1-9A7A-0FA75DD3CA14}"/>
          </ac:spMkLst>
        </pc:spChg>
        <pc:spChg chg="add mod ord">
          <ac:chgData name="Velani, Ankitkumar" userId="039f6639-35cd-4471-8ac8-1e78077ab1db" providerId="ADAL" clId="{870CCB61-0940-49A8-84BC-B7FB445CE002}" dt="2025-07-23T16:24:13.367" v="2632" actId="255"/>
          <ac:spMkLst>
            <pc:docMk/>
            <pc:sldMk cId="3859965352" sldId="2617"/>
            <ac:spMk id="15" creationId="{9BD92782-9898-2E6A-5779-DBF7C2F564A4}"/>
          </ac:spMkLst>
        </pc:spChg>
        <pc:picChg chg="add mod">
          <ac:chgData name="Velani, Ankitkumar" userId="039f6639-35cd-4471-8ac8-1e78077ab1db" providerId="ADAL" clId="{870CCB61-0940-49A8-84BC-B7FB445CE002}" dt="2025-07-23T16:26:17.377" v="2655" actId="1440"/>
          <ac:picMkLst>
            <pc:docMk/>
            <pc:sldMk cId="3859965352" sldId="2617"/>
            <ac:picMk id="10242" creationId="{49644B55-5742-0048-D701-6FE6791DAE37}"/>
          </ac:picMkLst>
        </pc:picChg>
        <pc:picChg chg="add del mod">
          <ac:chgData name="Velani, Ankitkumar" userId="039f6639-35cd-4471-8ac8-1e78077ab1db" providerId="ADAL" clId="{870CCB61-0940-49A8-84BC-B7FB445CE002}" dt="2025-07-23T16:25:44.320" v="2649" actId="478"/>
          <ac:picMkLst>
            <pc:docMk/>
            <pc:sldMk cId="3859965352" sldId="2617"/>
            <ac:picMk id="10244" creationId="{542F0BCB-7C94-56D2-4EED-B6D3E2F909AE}"/>
          </ac:picMkLst>
        </pc:picChg>
        <pc:picChg chg="add mod">
          <ac:chgData name="Velani, Ankitkumar" userId="039f6639-35cd-4471-8ac8-1e78077ab1db" providerId="ADAL" clId="{870CCB61-0940-49A8-84BC-B7FB445CE002}" dt="2025-07-23T16:26:14.935" v="2654" actId="1440"/>
          <ac:picMkLst>
            <pc:docMk/>
            <pc:sldMk cId="3859965352" sldId="2617"/>
            <ac:picMk id="10246" creationId="{F0D871C4-611E-9D9F-58A0-0385A5C61E4C}"/>
          </ac:picMkLst>
        </pc:picChg>
        <pc:picChg chg="add mod">
          <ac:chgData name="Velani, Ankitkumar" userId="039f6639-35cd-4471-8ac8-1e78077ab1db" providerId="ADAL" clId="{870CCB61-0940-49A8-84BC-B7FB445CE002}" dt="2025-07-23T16:27:22.707" v="2669" actId="14100"/>
          <ac:picMkLst>
            <pc:docMk/>
            <pc:sldMk cId="3859965352" sldId="2617"/>
            <ac:picMk id="10248" creationId="{D48B13AF-61C9-4DDD-3C17-32C666B7E22F}"/>
          </ac:picMkLst>
        </pc:picChg>
        <pc:picChg chg="add del mod">
          <ac:chgData name="Velani, Ankitkumar" userId="039f6639-35cd-4471-8ac8-1e78077ab1db" providerId="ADAL" clId="{870CCB61-0940-49A8-84BC-B7FB445CE002}" dt="2025-07-23T16:28:09.247" v="2674" actId="478"/>
          <ac:picMkLst>
            <pc:docMk/>
            <pc:sldMk cId="3859965352" sldId="2617"/>
            <ac:picMk id="10250" creationId="{5AE94BFD-9FA4-2738-80A8-2846B882D2EB}"/>
          </ac:picMkLst>
        </pc:picChg>
        <pc:picChg chg="add del mod">
          <ac:chgData name="Velani, Ankitkumar" userId="039f6639-35cd-4471-8ac8-1e78077ab1db" providerId="ADAL" clId="{870CCB61-0940-49A8-84BC-B7FB445CE002}" dt="2025-07-23T16:28:31.157" v="2677" actId="478"/>
          <ac:picMkLst>
            <pc:docMk/>
            <pc:sldMk cId="3859965352" sldId="2617"/>
            <ac:picMk id="10252" creationId="{2DEFD447-23C4-C85B-D5CD-AB7FADABC534}"/>
          </ac:picMkLst>
        </pc:picChg>
        <pc:picChg chg="add del mod">
          <ac:chgData name="Velani, Ankitkumar" userId="039f6639-35cd-4471-8ac8-1e78077ab1db" providerId="ADAL" clId="{870CCB61-0940-49A8-84BC-B7FB445CE002}" dt="2025-07-23T16:28:44.220" v="2682" actId="478"/>
          <ac:picMkLst>
            <pc:docMk/>
            <pc:sldMk cId="3859965352" sldId="2617"/>
            <ac:picMk id="10254" creationId="{F7434D2F-E727-6D87-59B1-1BEFA834332A}"/>
          </ac:picMkLst>
        </pc:picChg>
        <pc:picChg chg="add del mod">
          <ac:chgData name="Velani, Ankitkumar" userId="039f6639-35cd-4471-8ac8-1e78077ab1db" providerId="ADAL" clId="{870CCB61-0940-49A8-84BC-B7FB445CE002}" dt="2025-07-23T16:28:58.843" v="2685" actId="478"/>
          <ac:picMkLst>
            <pc:docMk/>
            <pc:sldMk cId="3859965352" sldId="2617"/>
            <ac:picMk id="10256" creationId="{10FAA28C-D03F-85A3-A5E7-240F08F2394F}"/>
          </ac:picMkLst>
        </pc:picChg>
        <pc:picChg chg="add mod">
          <ac:chgData name="Velani, Ankitkumar" userId="039f6639-35cd-4471-8ac8-1e78077ab1db" providerId="ADAL" clId="{870CCB61-0940-49A8-84BC-B7FB445CE002}" dt="2025-07-23T16:30:26.983" v="2695" actId="1440"/>
          <ac:picMkLst>
            <pc:docMk/>
            <pc:sldMk cId="3859965352" sldId="2617"/>
            <ac:picMk id="10258" creationId="{D91CE1D3-C897-06CD-D0BD-FA220F0DDE9F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38:15.369" v="2770" actId="2696"/>
        <pc:sldMkLst>
          <pc:docMk/>
          <pc:sldMk cId="444196490" sldId="2618"/>
        </pc:sldMkLst>
        <pc:spChg chg="del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2" creationId="{3C56D9ED-8BC6-BF66-DD45-75B7BD98CBDA}"/>
          </ac:spMkLst>
        </pc:spChg>
        <pc:spChg chg="del mod ord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3" creationId="{3BE2F585-7443-B5A8-B339-932C75BD341B}"/>
          </ac:spMkLst>
        </pc:spChg>
        <pc:spChg chg="add del mod ord">
          <ac:chgData name="Velani, Ankitkumar" userId="039f6639-35cd-4471-8ac8-1e78077ab1db" providerId="ADAL" clId="{870CCB61-0940-49A8-84BC-B7FB445CE002}" dt="2025-07-23T16:34:17.758" v="2746" actId="1076"/>
          <ac:spMkLst>
            <pc:docMk/>
            <pc:sldMk cId="444196490" sldId="2618"/>
            <ac:spMk id="4" creationId="{A7F2B3F4-3A01-5BB5-9655-30D2B2844A1A}"/>
          </ac:spMkLst>
        </pc:spChg>
        <pc:spChg chg="add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5" creationId="{CCBBAF84-18EA-64F5-A693-0BCE2B6F140E}"/>
          </ac:spMkLst>
        </pc:spChg>
        <pc:spChg chg="add del mod">
          <ac:chgData name="Velani, Ankitkumar" userId="039f6639-35cd-4471-8ac8-1e78077ab1db" providerId="ADAL" clId="{870CCB61-0940-49A8-84BC-B7FB445CE002}" dt="2025-07-23T16:34:04.214" v="2741" actId="478"/>
          <ac:spMkLst>
            <pc:docMk/>
            <pc:sldMk cId="444196490" sldId="2618"/>
            <ac:spMk id="7" creationId="{BA5CACBB-9694-8803-D68E-F67453F80107}"/>
          </ac:spMkLst>
        </pc:spChg>
        <pc:spChg chg="add del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8" creationId="{255CC1AE-F088-A1B0-E811-7435F8251231}"/>
          </ac:spMkLst>
        </pc:spChg>
        <pc:spChg chg="add del mod ord">
          <ac:chgData name="Velani, Ankitkumar" userId="039f6639-35cd-4471-8ac8-1e78077ab1db" providerId="ADAL" clId="{870CCB61-0940-49A8-84BC-B7FB445CE002}" dt="2025-07-23T16:34:00.656" v="2735" actId="700"/>
          <ac:spMkLst>
            <pc:docMk/>
            <pc:sldMk cId="444196490" sldId="2618"/>
            <ac:spMk id="9" creationId="{9AA8C9C7-77D1-9ED8-178D-305C0A9EFC7D}"/>
          </ac:spMkLst>
        </pc:spChg>
        <pc:picChg chg="add mod">
          <ac:chgData name="Velani, Ankitkumar" userId="039f6639-35cd-4471-8ac8-1e78077ab1db" providerId="ADAL" clId="{870CCB61-0940-49A8-84BC-B7FB445CE002}" dt="2025-07-23T16:32:41.719" v="2716" actId="1076"/>
          <ac:picMkLst>
            <pc:docMk/>
            <pc:sldMk cId="444196490" sldId="2618"/>
            <ac:picMk id="11266" creationId="{180DDDF2-01F4-C2C0-4292-3678FBA7D5AF}"/>
          </ac:picMkLst>
        </pc:picChg>
        <pc:picChg chg="add del mod">
          <ac:chgData name="Velani, Ankitkumar" userId="039f6639-35cd-4471-8ac8-1e78077ab1db" providerId="ADAL" clId="{870CCB61-0940-49A8-84BC-B7FB445CE002}" dt="2025-07-23T16:35:16.624" v="2758" actId="1076"/>
          <ac:picMkLst>
            <pc:docMk/>
            <pc:sldMk cId="444196490" sldId="2618"/>
            <ac:picMk id="11268" creationId="{66F54C1F-53BF-5A37-DDC9-DB59B06DBF84}"/>
          </ac:picMkLst>
        </pc:picChg>
        <pc:picChg chg="add del mod">
          <ac:chgData name="Velani, Ankitkumar" userId="039f6639-35cd-4471-8ac8-1e78077ab1db" providerId="ADAL" clId="{870CCB61-0940-49A8-84BC-B7FB445CE002}" dt="2025-07-23T16:34:06.263" v="2743" actId="478"/>
          <ac:picMkLst>
            <pc:docMk/>
            <pc:sldMk cId="444196490" sldId="2618"/>
            <ac:picMk id="11270" creationId="{65BB7E4E-717C-D5F7-85BB-88D52F5A85E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44:57.938" v="3596" actId="20577"/>
        <pc:sldMkLst>
          <pc:docMk/>
          <pc:sldMk cId="2228236860" sldId="2618"/>
        </pc:sldMkLst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2" creationId="{2D6B0B7F-F859-D717-743B-1D322746633C}"/>
          </ac:spMkLst>
        </pc:spChg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3" creationId="{AC4EC6BD-8E23-A119-33B3-F6725A1EDDBE}"/>
          </ac:spMkLst>
        </pc:spChg>
        <pc:spChg chg="add mod ord">
          <ac:chgData name="Velani, Ankitkumar" userId="039f6639-35cd-4471-8ac8-1e78077ab1db" providerId="ADAL" clId="{870CCB61-0940-49A8-84BC-B7FB445CE002}" dt="2025-07-24T01:44:57.938" v="3596" actId="20577"/>
          <ac:spMkLst>
            <pc:docMk/>
            <pc:sldMk cId="2228236860" sldId="2618"/>
            <ac:spMk id="4" creationId="{6F2A8C34-FF6A-3ABE-528D-E2A2CA517CE6}"/>
          </ac:spMkLst>
        </pc:spChg>
        <pc:spChg chg="add mod ord">
          <ac:chgData name="Velani, Ankitkumar" userId="039f6639-35cd-4471-8ac8-1e78077ab1db" providerId="ADAL" clId="{870CCB61-0940-49A8-84BC-B7FB445CE002}" dt="2025-07-24T01:44:46.984" v="3593" actId="20577"/>
          <ac:spMkLst>
            <pc:docMk/>
            <pc:sldMk cId="2228236860" sldId="2618"/>
            <ac:spMk id="5" creationId="{1D4E446A-D0A1-DB9A-E4B0-7B22528F134F}"/>
          </ac:spMkLst>
        </pc:spChg>
        <pc:spChg chg="add mod ord">
          <ac:chgData name="Velani, Ankitkumar" userId="039f6639-35cd-4471-8ac8-1e78077ab1db" providerId="ADAL" clId="{870CCB61-0940-49A8-84BC-B7FB445CE002}" dt="2025-07-24T00:42:13.832" v="2786" actId="114"/>
          <ac:spMkLst>
            <pc:docMk/>
            <pc:sldMk cId="2228236860" sldId="2618"/>
            <ac:spMk id="6" creationId="{C5BB162F-D394-DAD4-56C1-A5BD903E2197}"/>
          </ac:spMkLst>
        </pc:spChg>
      </pc:sldChg>
      <pc:sldChg chg="add del">
        <pc:chgData name="Velani, Ankitkumar" userId="039f6639-35cd-4471-8ac8-1e78077ab1db" providerId="ADAL" clId="{870CCB61-0940-49A8-84BC-B7FB445CE002}" dt="2025-07-23T16:38:34.309" v="2772" actId="2696"/>
        <pc:sldMkLst>
          <pc:docMk/>
          <pc:sldMk cId="3580584902" sldId="2618"/>
        </pc:sldMkLst>
      </pc:sldChg>
      <pc:sldChg chg="modSp new del mod">
        <pc:chgData name="Velani, Ankitkumar" userId="039f6639-35cd-4471-8ac8-1e78077ab1db" providerId="ADAL" clId="{870CCB61-0940-49A8-84BC-B7FB445CE002}" dt="2025-07-24T00:47:19.380" v="2834" actId="2696"/>
        <pc:sldMkLst>
          <pc:docMk/>
          <pc:sldMk cId="1681039235" sldId="2619"/>
        </pc:sldMkLst>
        <pc:spChg chg="mod">
          <ac:chgData name="Velani, Ankitkumar" userId="039f6639-35cd-4471-8ac8-1e78077ab1db" providerId="ADAL" clId="{870CCB61-0940-49A8-84BC-B7FB445CE002}" dt="2025-07-24T00:43:27.842" v="2789" actId="20577"/>
          <ac:spMkLst>
            <pc:docMk/>
            <pc:sldMk cId="1681039235" sldId="2619"/>
            <ac:spMk id="2" creationId="{E2FCA357-AA10-0AEB-F9F3-1D37D56698E6}"/>
          </ac:spMkLst>
        </pc:spChg>
        <pc:spChg chg="mod">
          <ac:chgData name="Velani, Ankitkumar" userId="039f6639-35cd-4471-8ac8-1e78077ab1db" providerId="ADAL" clId="{870CCB61-0940-49A8-84BC-B7FB445CE002}" dt="2025-07-24T00:43:57.406" v="2797" actId="113"/>
          <ac:spMkLst>
            <pc:docMk/>
            <pc:sldMk cId="1681039235" sldId="2619"/>
            <ac:spMk id="4" creationId="{DB52B03B-C0B0-32F2-DD40-1BF570B1B865}"/>
          </ac:spMkLst>
        </pc:spChg>
      </pc:sldChg>
      <pc:sldChg chg="add del">
        <pc:chgData name="Velani, Ankitkumar" userId="039f6639-35cd-4471-8ac8-1e78077ab1db" providerId="ADAL" clId="{870CCB61-0940-49A8-84BC-B7FB445CE002}" dt="2025-07-24T00:47:21.331" v="2835" actId="2696"/>
        <pc:sldMkLst>
          <pc:docMk/>
          <pc:sldMk cId="976806005" sldId="2620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47:11.587" v="2833" actId="1076"/>
        <pc:sldMkLst>
          <pc:docMk/>
          <pc:sldMk cId="676009128" sldId="2621"/>
        </pc:sldMkLst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2" creationId="{49A38AB1-E59A-A7C8-2848-A6F944F551CD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3" creationId="{7D58E23E-C813-CBA5-A0F1-F594F20C0382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4" creationId="{6121A194-A870-02EB-A295-CD3626453007}"/>
          </ac:spMkLst>
        </pc:spChg>
        <pc:spChg chg="add mod ord">
          <ac:chgData name="Velani, Ankitkumar" userId="039f6639-35cd-4471-8ac8-1e78077ab1db" providerId="ADAL" clId="{870CCB61-0940-49A8-84BC-B7FB445CE002}" dt="2025-07-24T00:47:11.587" v="2833" actId="1076"/>
          <ac:spMkLst>
            <pc:docMk/>
            <pc:sldMk cId="676009128" sldId="2621"/>
            <ac:spMk id="5" creationId="{ED7FCD4A-571C-026F-86FF-54ADF8F595E3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6" creationId="{392B2E32-ED42-ADC5-802C-1CD2E83B197E}"/>
          </ac:spMkLst>
        </pc:spChg>
        <pc:spChg chg="add del mod ord">
          <ac:chgData name="Velani, Ankitkumar" userId="039f6639-35cd-4471-8ac8-1e78077ab1db" providerId="ADAL" clId="{870CCB61-0940-49A8-84BC-B7FB445CE002}" dt="2025-07-24T00:44:52.229" v="2801" actId="478"/>
          <ac:spMkLst>
            <pc:docMk/>
            <pc:sldMk cId="676009128" sldId="2621"/>
            <ac:spMk id="7" creationId="{97F296AA-503E-E8D9-8FA3-4E1D03F60807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8" creationId="{BF998B73-214E-8F24-4B54-E7B1FE12C9E2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9" creationId="{60052F1A-40DC-5ECF-E69B-A64C8A005409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0" creationId="{BD357EB4-48D3-C23B-5200-1C9550D234EE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1" creationId="{E1488AED-BEB3-D2F9-DD00-B9FBBC0CE445}"/>
          </ac:spMkLst>
        </pc:spChg>
        <pc:spChg chg="add mod ord">
          <ac:chgData name="Velani, Ankitkumar" userId="039f6639-35cd-4471-8ac8-1e78077ab1db" providerId="ADAL" clId="{870CCB61-0940-49A8-84BC-B7FB445CE002}" dt="2025-07-24T00:46:31.340" v="2825" actId="20577"/>
          <ac:spMkLst>
            <pc:docMk/>
            <pc:sldMk cId="676009128" sldId="2621"/>
            <ac:spMk id="12" creationId="{93C972A3-00C6-3050-0EFE-CC5B961706B8}"/>
          </ac:spMkLst>
        </pc:spChg>
        <pc:spChg chg="add mod ord">
          <ac:chgData name="Velani, Ankitkumar" userId="039f6639-35cd-4471-8ac8-1e78077ab1db" providerId="ADAL" clId="{870CCB61-0940-49A8-84BC-B7FB445CE002}" dt="2025-07-24T00:46:31.923" v="2826" actId="20577"/>
          <ac:spMkLst>
            <pc:docMk/>
            <pc:sldMk cId="676009128" sldId="2621"/>
            <ac:spMk id="13" creationId="{E379EF7A-DE68-7024-3E3E-2FA48A974D9A}"/>
          </ac:spMkLst>
        </pc:spChg>
        <pc:spChg chg="add mod ord">
          <ac:chgData name="Velani, Ankitkumar" userId="039f6639-35cd-4471-8ac8-1e78077ab1db" providerId="ADAL" clId="{870CCB61-0940-49A8-84BC-B7FB445CE002}" dt="2025-07-24T00:46:32.781" v="2827" actId="20577"/>
          <ac:spMkLst>
            <pc:docMk/>
            <pc:sldMk cId="676009128" sldId="2621"/>
            <ac:spMk id="14" creationId="{A953424C-BFF7-8F82-1332-DB3B3292B7D2}"/>
          </ac:spMkLst>
        </pc:spChg>
        <pc:spChg chg="add mod ord">
          <ac:chgData name="Velani, Ankitkumar" userId="039f6639-35cd-4471-8ac8-1e78077ab1db" providerId="ADAL" clId="{870CCB61-0940-49A8-84BC-B7FB445CE002}" dt="2025-07-24T00:46:33.524" v="2828" actId="20577"/>
          <ac:spMkLst>
            <pc:docMk/>
            <pc:sldMk cId="676009128" sldId="2621"/>
            <ac:spMk id="15" creationId="{49E7883B-F39B-9739-7216-44DCD5188E28}"/>
          </ac:spMkLst>
        </pc:spChg>
        <pc:spChg chg="add mod ord">
          <ac:chgData name="Velani, Ankitkumar" userId="039f6639-35cd-4471-8ac8-1e78077ab1db" providerId="ADAL" clId="{870CCB61-0940-49A8-84BC-B7FB445CE002}" dt="2025-07-24T00:46:34.224" v="2829" actId="20577"/>
          <ac:spMkLst>
            <pc:docMk/>
            <pc:sldMk cId="676009128" sldId="2621"/>
            <ac:spMk id="16" creationId="{BE6EABCF-02E5-55CA-123C-5776B36355C1}"/>
          </ac:spMkLst>
        </pc:spChg>
      </pc:sldChg>
      <pc:sldChg chg="addSp modSp add mod">
        <pc:chgData name="Velani, Ankitkumar" userId="039f6639-35cd-4471-8ac8-1e78077ab1db" providerId="ADAL" clId="{870CCB61-0940-49A8-84BC-B7FB445CE002}" dt="2025-07-24T00:49:51.026" v="2864" actId="1076"/>
        <pc:sldMkLst>
          <pc:docMk/>
          <pc:sldMk cId="346140879" sldId="2622"/>
        </pc:sldMkLst>
        <pc:spChg chg="add mod">
          <ac:chgData name="Velani, Ankitkumar" userId="039f6639-35cd-4471-8ac8-1e78077ab1db" providerId="ADAL" clId="{870CCB61-0940-49A8-84BC-B7FB445CE002}" dt="2025-07-24T00:49:51.026" v="2864" actId="1076"/>
          <ac:spMkLst>
            <pc:docMk/>
            <pc:sldMk cId="346140879" sldId="2622"/>
            <ac:spMk id="3" creationId="{1B23464B-0A86-6F0A-2540-9F86EA9C2C25}"/>
          </ac:spMkLst>
        </pc:spChg>
        <pc:spChg chg="mod">
          <ac:chgData name="Velani, Ankitkumar" userId="039f6639-35cd-4471-8ac8-1e78077ab1db" providerId="ADAL" clId="{870CCB61-0940-49A8-84BC-B7FB445CE002}" dt="2025-07-24T00:47:44.827" v="2839" actId="1076"/>
          <ac:spMkLst>
            <pc:docMk/>
            <pc:sldMk cId="346140879" sldId="2622"/>
            <ac:spMk id="5" creationId="{ED7FCD4A-571C-026F-86FF-54ADF8F595E3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6" creationId="{392B2E32-ED42-ADC5-802C-1CD2E83B197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8" creationId="{BF998B73-214E-8F24-4B54-E7B1FE12C9E2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9" creationId="{60052F1A-40DC-5ECF-E69B-A64C8A005409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0" creationId="{BD357EB4-48D3-C23B-5200-1C9550D234E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1" creationId="{E1488AED-BEB3-D2F9-DD00-B9FBBC0CE445}"/>
          </ac:spMkLst>
        </pc:spChg>
      </pc:sldChg>
      <pc:sldChg chg="new del">
        <pc:chgData name="Velani, Ankitkumar" userId="039f6639-35cd-4471-8ac8-1e78077ab1db" providerId="ADAL" clId="{870CCB61-0940-49A8-84BC-B7FB445CE002}" dt="2025-07-24T00:47:37.255" v="2837" actId="2696"/>
        <pc:sldMkLst>
          <pc:docMk/>
          <pc:sldMk cId="3967541136" sldId="2622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51:37.475" v="2870" actId="14100"/>
        <pc:sldMkLst>
          <pc:docMk/>
          <pc:sldMk cId="80062076" sldId="2623"/>
        </pc:sldMkLst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2" creationId="{4A10390C-7316-8160-77E9-3A5C06611017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3" creationId="{3507984F-135F-08B2-FA4D-E68CAE1E6425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4" creationId="{8E54DEAD-C59F-A136-1ABE-A64B79AFE210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5" creationId="{E5705B9A-9165-6229-5134-5C2147FA47BC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6" creationId="{51898952-4CFA-D82A-0F56-76BADD69E313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7" creationId="{B25A9F46-020B-96EC-885E-4DCD5AD8D1CA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8" creationId="{8B615808-04E2-BAF4-2BF8-D41E9339CF8E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9" creationId="{EE7CFA02-1AC5-0EAD-0CAC-7EAF41F1C9FB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0" creationId="{3B5B7095-C835-EF2D-D788-A7A410412799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1" creationId="{D0F7F863-B133-BBE7-DD29-C4264B0F2162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2" creationId="{B21F9A23-1C8D-DDEA-A8D5-A7E81CDA0108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3" creationId="{67761BA8-F6B5-BB4F-021F-B9434652526E}"/>
          </ac:spMkLst>
        </pc:spChg>
        <pc:picChg chg="add mod">
          <ac:chgData name="Velani, Ankitkumar" userId="039f6639-35cd-4471-8ac8-1e78077ab1db" providerId="ADAL" clId="{870CCB61-0940-49A8-84BC-B7FB445CE002}" dt="2025-07-24T00:51:37.475" v="2870" actId="14100"/>
          <ac:picMkLst>
            <pc:docMk/>
            <pc:sldMk cId="80062076" sldId="2623"/>
            <ac:picMk id="1026" creationId="{B4EEC54C-BE13-9A31-22AB-DD234625A84B}"/>
          </ac:picMkLst>
        </pc:picChg>
      </pc:sldChg>
      <pc:sldChg chg="addSp new">
        <pc:chgData name="Velani, Ankitkumar" userId="039f6639-35cd-4471-8ac8-1e78077ab1db" providerId="ADAL" clId="{870CCB61-0940-49A8-84BC-B7FB445CE002}" dt="2025-07-24T00:53:01.903" v="2872"/>
        <pc:sldMkLst>
          <pc:docMk/>
          <pc:sldMk cId="62916143" sldId="2624"/>
        </pc:sldMkLst>
        <pc:picChg chg="add">
          <ac:chgData name="Velani, Ankitkumar" userId="039f6639-35cd-4471-8ac8-1e78077ab1db" providerId="ADAL" clId="{870CCB61-0940-49A8-84BC-B7FB445CE002}" dt="2025-07-24T00:53:01.903" v="2872"/>
          <ac:picMkLst>
            <pc:docMk/>
            <pc:sldMk cId="62916143" sldId="2624"/>
            <ac:picMk id="2050" creationId="{DE77F082-A85D-F7E3-A1B4-CB81F7F64935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04:16.498" v="3045" actId="14100"/>
        <pc:sldMkLst>
          <pc:docMk/>
          <pc:sldMk cId="3745253011" sldId="2625"/>
        </pc:sldMkLst>
        <pc:spChg chg="add del mod">
          <ac:chgData name="Velani, Ankitkumar" userId="039f6639-35cd-4471-8ac8-1e78077ab1db" providerId="ADAL" clId="{870CCB61-0940-49A8-84BC-B7FB445CE002}" dt="2025-07-24T00:57:41.061" v="2957" actId="478"/>
          <ac:spMkLst>
            <pc:docMk/>
            <pc:sldMk cId="3745253011" sldId="2625"/>
            <ac:spMk id="3" creationId="{89374E92-5AAE-F1E6-8B12-331AD638EF63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4" creationId="{4E06C966-65B3-A817-E438-0A59D5E749A2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5" creationId="{5FC94038-937E-F055-0FD6-88E3868FF057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6" creationId="{2E4719D8-6785-1F1B-FE6D-6A143A6DDA35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7" creationId="{18D3C683-3F34-5D86-72E5-D3E4D5B96299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9" creationId="{2D2A028D-5815-9385-F1CA-77E4ADC6CF16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0" creationId="{D6B3F047-CFB7-5654-32B1-5B02F66999BF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1" creationId="{CB5347E3-1A77-256B-EA08-6D1C5B6A3173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2" creationId="{FF85E5AF-E300-DEDA-C58F-FC7D1D28240E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3" creationId="{3971403C-2756-590C-D448-E2957C7BA996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4" creationId="{049D3085-02FA-2968-993D-D3F6C64DB428}"/>
          </ac:spMkLst>
        </pc:spChg>
        <pc:spChg chg="add del mod">
          <ac:chgData name="Velani, Ankitkumar" userId="039f6639-35cd-4471-8ac8-1e78077ab1db" providerId="ADAL" clId="{870CCB61-0940-49A8-84BC-B7FB445CE002}" dt="2025-07-24T00:54:36.327" v="2934" actId="478"/>
          <ac:spMkLst>
            <pc:docMk/>
            <pc:sldMk cId="3745253011" sldId="2625"/>
            <ac:spMk id="15" creationId="{E10DB7DA-0874-5C9D-3C32-EC42765B41BD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6" creationId="{FC01D7CE-B8F8-D01D-63D0-1285176330C8}"/>
          </ac:spMkLst>
        </pc:spChg>
        <pc:spChg chg="add mod ord">
          <ac:chgData name="Velani, Ankitkumar" userId="039f6639-35cd-4471-8ac8-1e78077ab1db" providerId="ADAL" clId="{870CCB61-0940-49A8-84BC-B7FB445CE002}" dt="2025-07-24T01:04:16.498" v="3045" actId="14100"/>
          <ac:spMkLst>
            <pc:docMk/>
            <pc:sldMk cId="3745253011" sldId="2625"/>
            <ac:spMk id="17" creationId="{706DB8BE-E7DE-AD98-5B26-F82D43405CD8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9" creationId="{0C2381F8-6677-6011-BB0D-29EE06EA40E4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0" creationId="{1A6BF9CD-5C89-127B-063C-A8C963B8CD21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1" creationId="{18195B66-5E3A-4D98-8FB0-64054D0A1887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2" creationId="{96293352-5805-4764-DB1E-8085F6F005B9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3" creationId="{CC624D4D-2BA5-48D6-F364-B25E9256E6F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4" creationId="{1537CC85-E303-A885-0F57-9DBFC23AB928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5" creationId="{2DE3A6B0-7A51-E223-BCA7-38A99D22F4A2}"/>
          </ac:spMkLst>
        </pc:spChg>
        <pc:grpChg chg="add mod">
          <ac:chgData name="Velani, Ankitkumar" userId="039f6639-35cd-4471-8ac8-1e78077ab1db" providerId="ADAL" clId="{870CCB61-0940-49A8-84BC-B7FB445CE002}" dt="2025-07-24T00:59:49.048" v="2979" actId="164"/>
          <ac:grpSpMkLst>
            <pc:docMk/>
            <pc:sldMk cId="3745253011" sldId="2625"/>
            <ac:grpSpMk id="8" creationId="{032682EF-54D5-FA0F-360D-E986CD51BF1E}"/>
          </ac:grpSpMkLst>
        </pc:grpChg>
        <pc:picChg chg="add mod">
          <ac:chgData name="Velani, Ankitkumar" userId="039f6639-35cd-4471-8ac8-1e78077ab1db" providerId="ADAL" clId="{870CCB61-0940-49A8-84BC-B7FB445CE002}" dt="2025-07-24T00:59:49.048" v="2979" actId="164"/>
          <ac:picMkLst>
            <pc:docMk/>
            <pc:sldMk cId="3745253011" sldId="2625"/>
            <ac:picMk id="2" creationId="{67816D19-3215-BE35-C726-F581B655E0C5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4T01:40:40.471" v="3335" actId="2696"/>
        <pc:sldMkLst>
          <pc:docMk/>
          <pc:sldMk cId="26332028" sldId="2626"/>
        </pc:sldMkLst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2" creationId="{34BB95BC-1110-6D90-112B-5F7BC1EB995C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3" creationId="{DD42FFED-032D-CA55-B72C-B7CD264C055F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4" creationId="{37EAD290-1EA6-2337-0869-AF260FE5F085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5" creationId="{F653658C-DFFA-24CB-8625-8FE277A163CB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6" creationId="{E8CFEBA5-38E7-48F2-7A3F-E4FA88431DD1}"/>
          </ac:spMkLst>
        </pc:spChg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7" creationId="{2D856E5B-1E76-6461-5388-9F8A3AA7736A}"/>
          </ac:spMkLst>
        </pc:spChg>
        <pc:spChg chg="mod ord">
          <ac:chgData name="Velani, Ankitkumar" userId="039f6639-35cd-4471-8ac8-1e78077ab1db" providerId="ADAL" clId="{870CCB61-0940-49A8-84BC-B7FB445CE002}" dt="2025-07-24T01:37:40.551" v="3248" actId="1076"/>
          <ac:spMkLst>
            <pc:docMk/>
            <pc:sldMk cId="26332028" sldId="2626"/>
            <ac:spMk id="8" creationId="{FC809141-3A82-31BF-DAC1-B63692EDB68F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9" creationId="{9A80CAF6-9FB8-DBC7-4CC2-6D6686DEA5D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0" creationId="{11178976-84F5-9EDD-31FC-99B7A62148F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1" creationId="{5C179867-E017-D031-B5EA-7BAC63B54F58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2" creationId="{55902DBC-D811-3632-B9F2-A931310D9F70}"/>
          </ac:spMkLst>
        </pc:spChg>
        <pc:spChg chg="add mod">
          <ac:chgData name="Velani, Ankitkumar" userId="039f6639-35cd-4471-8ac8-1e78077ab1db" providerId="ADAL" clId="{870CCB61-0940-49A8-84BC-B7FB445CE002}" dt="2025-07-24T01:36:47.006" v="3218" actId="571"/>
          <ac:spMkLst>
            <pc:docMk/>
            <pc:sldMk cId="26332028" sldId="2626"/>
            <ac:spMk id="13" creationId="{CD0591D9-ACAC-7510-090C-48C9DD7EAE20}"/>
          </ac:spMkLst>
        </pc:spChg>
        <pc:spChg chg="add mod">
          <ac:chgData name="Velani, Ankitkumar" userId="039f6639-35cd-4471-8ac8-1e78077ab1db" providerId="ADAL" clId="{870CCB61-0940-49A8-84BC-B7FB445CE002}" dt="2025-07-24T01:37:15.115" v="3224" actId="122"/>
          <ac:spMkLst>
            <pc:docMk/>
            <pc:sldMk cId="26332028" sldId="2626"/>
            <ac:spMk id="17" creationId="{E1B171E6-25FB-998C-750A-70244C469B06}"/>
          </ac:spMkLst>
        </pc:spChg>
        <pc:spChg chg="add mod">
          <ac:chgData name="Velani, Ankitkumar" userId="039f6639-35cd-4471-8ac8-1e78077ab1db" providerId="ADAL" clId="{870CCB61-0940-49A8-84BC-B7FB445CE002}" dt="2025-07-24T01:37:31.168" v="3247" actId="1076"/>
          <ac:spMkLst>
            <pc:docMk/>
            <pc:sldMk cId="26332028" sldId="2626"/>
            <ac:spMk id="19" creationId="{DA88FDC1-2F62-DA23-10AF-9E260B87CC18}"/>
          </ac:spMkLst>
        </pc:spChg>
        <pc:spChg chg="add del mod">
          <ac:chgData name="Velani, Ankitkumar" userId="039f6639-35cd-4471-8ac8-1e78077ab1db" providerId="ADAL" clId="{870CCB61-0940-49A8-84BC-B7FB445CE002}" dt="2025-07-24T01:35:50.010" v="3186" actId="478"/>
          <ac:spMkLst>
            <pc:docMk/>
            <pc:sldMk cId="26332028" sldId="2626"/>
            <ac:spMk id="21" creationId="{21D59706-E286-594D-E238-1CE51C5313D0}"/>
          </ac:spMkLst>
        </pc:spChg>
        <pc:spChg chg="add del mod">
          <ac:chgData name="Velani, Ankitkumar" userId="039f6639-35cd-4471-8ac8-1e78077ab1db" providerId="ADAL" clId="{870CCB61-0940-49A8-84BC-B7FB445CE002}" dt="2025-07-24T01:36:17.859" v="3204" actId="478"/>
          <ac:spMkLst>
            <pc:docMk/>
            <pc:sldMk cId="26332028" sldId="2626"/>
            <ac:spMk id="23" creationId="{71666C8D-0CE9-47C5-FD3B-845A6F12F190}"/>
          </ac:spMkLst>
        </pc:spChg>
        <pc:graphicFrameChg chg="add mod modGraphic">
          <ac:chgData name="Velani, Ankitkumar" userId="039f6639-35cd-4471-8ac8-1e78077ab1db" providerId="ADAL" clId="{870CCB61-0940-49A8-84BC-B7FB445CE002}" dt="2025-07-24T01:39:23.830" v="3326" actId="20577"/>
          <ac:graphicFrameMkLst>
            <pc:docMk/>
            <pc:sldMk cId="26332028" sldId="2626"/>
            <ac:graphicFrameMk id="14" creationId="{97D94A09-39F7-DA2D-E178-9C9B62DC3EA1}"/>
          </ac:graphicFrameMkLst>
        </pc:graphicFrameChg>
      </pc:sldChg>
      <pc:sldChg chg="addSp delSp modSp add del mod modClrScheme chgLayout">
        <pc:chgData name="Velani, Ankitkumar" userId="039f6639-35cd-4471-8ac8-1e78077ab1db" providerId="ADAL" clId="{870CCB61-0940-49A8-84BC-B7FB445CE002}" dt="2025-07-24T01:03:33.102" v="3015" actId="2696"/>
        <pc:sldMkLst>
          <pc:docMk/>
          <pc:sldMk cId="861273029" sldId="2626"/>
        </pc:sldMkLst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3" creationId="{E45C02CD-09E7-981C-C9D3-26B635BF22F5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7" creationId="{7F14B703-1735-865A-B8EA-0838BE69DA2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9" creationId="{572FA658-E5CA-699C-DC30-EC8B8AE949B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0" creationId="{111D085F-7913-DAF3-16C3-E775DC221B49}"/>
          </ac:spMkLst>
        </pc:spChg>
        <pc:spChg chg="add del mod ord">
          <ac:chgData name="Velani, Ankitkumar" userId="039f6639-35cd-4471-8ac8-1e78077ab1db" providerId="ADAL" clId="{870CCB61-0940-49A8-84BC-B7FB445CE002}" dt="2025-07-24T01:00:48.889" v="2994" actId="478"/>
          <ac:spMkLst>
            <pc:docMk/>
            <pc:sldMk cId="861273029" sldId="2626"/>
            <ac:spMk id="11" creationId="{42004B2F-31A9-4D51-A050-04B232690AAA}"/>
          </ac:spMkLst>
        </pc:spChg>
        <pc:spChg chg="add del mod ord">
          <ac:chgData name="Velani, Ankitkumar" userId="039f6639-35cd-4471-8ac8-1e78077ab1db" providerId="ADAL" clId="{870CCB61-0940-49A8-84BC-B7FB445CE002}" dt="2025-07-24T01:00:47.314" v="2993" actId="478"/>
          <ac:spMkLst>
            <pc:docMk/>
            <pc:sldMk cId="861273029" sldId="2626"/>
            <ac:spMk id="12" creationId="{CFFB3D0C-C1BD-695C-681C-3522756D9C7E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3" creationId="{3971403C-2756-590C-D448-E2957C7BA996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4" creationId="{049D3085-02FA-2968-993D-D3F6C64DB428}"/>
          </ac:spMkLst>
        </pc:spChg>
        <pc:spChg chg="add del mod ord">
          <ac:chgData name="Velani, Ankitkumar" userId="039f6639-35cd-4471-8ac8-1e78077ab1db" providerId="ADAL" clId="{870CCB61-0940-49A8-84BC-B7FB445CE002}" dt="2025-07-24T01:01:03.146" v="2998" actId="478"/>
          <ac:spMkLst>
            <pc:docMk/>
            <pc:sldMk cId="861273029" sldId="2626"/>
            <ac:spMk id="15" creationId="{D9BD8138-3A51-FEC5-5C41-C7D3984A3061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6" creationId="{FC01D7CE-B8F8-D01D-63D0-1285176330C8}"/>
          </ac:spMkLst>
        </pc:spChg>
        <pc:spChg chg="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7" creationId="{706DB8BE-E7DE-AD98-5B26-F82D43405CD8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1:01.800" v="2997" actId="478"/>
          <ac:spMkLst>
            <pc:docMk/>
            <pc:sldMk cId="861273029" sldId="2626"/>
            <ac:spMk id="19" creationId="{45727A99-6D0F-B980-0084-46D2241582FD}"/>
          </ac:spMkLst>
        </pc:spChg>
        <pc:grpChg chg="del">
          <ac:chgData name="Velani, Ankitkumar" userId="039f6639-35cd-4471-8ac8-1e78077ab1db" providerId="ADAL" clId="{870CCB61-0940-49A8-84BC-B7FB445CE002}" dt="2025-07-24T01:00:19.316" v="2985" actId="478"/>
          <ac:grpSpMkLst>
            <pc:docMk/>
            <pc:sldMk cId="861273029" sldId="2626"/>
            <ac:grpSpMk id="8" creationId="{032682EF-54D5-FA0F-360D-E986CD51BF1E}"/>
          </ac:grpSpMkLst>
        </pc:grpChg>
        <pc:picChg chg="add del mod">
          <ac:chgData name="Velani, Ankitkumar" userId="039f6639-35cd-4471-8ac8-1e78077ab1db" providerId="ADAL" clId="{870CCB61-0940-49A8-84BC-B7FB445CE002}" dt="2025-07-24T01:02:24.285" v="3006" actId="478"/>
          <ac:picMkLst>
            <pc:docMk/>
            <pc:sldMk cId="861273029" sldId="2626"/>
            <ac:picMk id="3074" creationId="{6F91B40D-C678-9439-8716-67177A68AE36}"/>
          </ac:picMkLst>
        </pc:picChg>
        <pc:picChg chg="add mod">
          <ac:chgData name="Velani, Ankitkumar" userId="039f6639-35cd-4471-8ac8-1e78077ab1db" providerId="ADAL" clId="{870CCB61-0940-49A8-84BC-B7FB445CE002}" dt="2025-07-24T01:03:22.964" v="3014" actId="14100"/>
          <ac:picMkLst>
            <pc:docMk/>
            <pc:sldMk cId="861273029" sldId="2626"/>
            <ac:picMk id="3076" creationId="{676199EC-3903-BBB8-E354-AEA4551F644E}"/>
          </ac:picMkLst>
        </pc:picChg>
      </pc:sldChg>
      <pc:sldChg chg="add del">
        <pc:chgData name="Velani, Ankitkumar" userId="039f6639-35cd-4471-8ac8-1e78077ab1db" providerId="ADAL" clId="{870CCB61-0940-49A8-84BC-B7FB445CE002}" dt="2025-07-24T01:38:08" v="3250" actId="2696"/>
        <pc:sldMkLst>
          <pc:docMk/>
          <pc:sldMk cId="2257311746" sldId="2627"/>
        </pc:sldMkLst>
      </pc:sldChg>
      <pc:sldChg chg="addSp delSp modSp new mod">
        <pc:chgData name="Velani, Ankitkumar" userId="039f6639-35cd-4471-8ac8-1e78077ab1db" providerId="ADAL" clId="{870CCB61-0940-49A8-84BC-B7FB445CE002}" dt="2025-07-25T15:21:14.979" v="6536" actId="20577"/>
        <pc:sldMkLst>
          <pc:docMk/>
          <pc:sldMk cId="4260760057" sldId="2627"/>
        </pc:sldMkLst>
        <pc:spChg chg="del">
          <ac:chgData name="Velani, Ankitkumar" userId="039f6639-35cd-4471-8ac8-1e78077ab1db" providerId="ADAL" clId="{870CCB61-0940-49A8-84BC-B7FB445CE002}" dt="2025-07-24T01:39:41.997" v="3328" actId="478"/>
          <ac:spMkLst>
            <pc:docMk/>
            <pc:sldMk cId="4260760057" sldId="2627"/>
            <ac:spMk id="2" creationId="{63E35013-00F0-A3E1-E390-7E1DF28DCE0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3" creationId="{40E352D4-006D-57D3-0592-0AB0FCD2897A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4" creationId="{4F36430E-B4CD-2CAB-2088-0D10D9BCA79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5" creationId="{01EAE393-8B1F-45F1-F0D0-C366795E763E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6" creationId="{A5E9AD9A-C46D-7798-D36C-420EC276E494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7" creationId="{B394CA0B-86CC-979B-FB31-4417632582F2}"/>
          </ac:spMkLst>
        </pc:spChg>
        <pc:spChg chg="mod">
          <ac:chgData name="Velani, Ankitkumar" userId="039f6639-35cd-4471-8ac8-1e78077ab1db" providerId="ADAL" clId="{870CCB61-0940-49A8-84BC-B7FB445CE002}" dt="2025-07-24T01:40:31.073" v="3334" actId="1076"/>
          <ac:spMkLst>
            <pc:docMk/>
            <pc:sldMk cId="4260760057" sldId="2627"/>
            <ac:spMk id="8" creationId="{47E5567C-9EDE-D487-C894-7D6306F5DB24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0" creationId="{2A7C4243-9FCD-8B03-B57A-7E61B1201F73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1" creationId="{9A63D7E4-49E5-7B42-5407-3C95C7A9CA41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2" creationId="{249C7C61-644C-A731-12EC-338086BE684E}"/>
          </ac:spMkLst>
        </pc:spChg>
        <pc:spChg chg="add mod">
          <ac:chgData name="Velani, Ankitkumar" userId="039f6639-35cd-4471-8ac8-1e78077ab1db" providerId="ADAL" clId="{870CCB61-0940-49A8-84BC-B7FB445CE002}" dt="2025-07-24T01:44:09.978" v="3569" actId="20577"/>
          <ac:spMkLst>
            <pc:docMk/>
            <pc:sldMk cId="4260760057" sldId="2627"/>
            <ac:spMk id="16" creationId="{4A0DCACB-FFE2-2DC9-ADF3-B8E4C58A7D37}"/>
          </ac:spMkLst>
        </pc:spChg>
        <pc:grpChg chg="add mod">
          <ac:chgData name="Velani, Ankitkumar" userId="039f6639-35cd-4471-8ac8-1e78077ab1db" providerId="ADAL" clId="{870CCB61-0940-49A8-84BC-B7FB445CE002}" dt="2025-07-24T01:43:41.103" v="3522" actId="164"/>
          <ac:grpSpMkLst>
            <pc:docMk/>
            <pc:sldMk cId="4260760057" sldId="2627"/>
            <ac:grpSpMk id="17" creationId="{C45F4EF3-9526-3889-ED7B-1D4EB12BD0D1}"/>
          </ac:grpSpMkLst>
        </pc:grpChg>
        <pc:graphicFrameChg chg="add mod">
          <ac:chgData name="Velani, Ankitkumar" userId="039f6639-35cd-4471-8ac8-1e78077ab1db" providerId="ADAL" clId="{870CCB61-0940-49A8-84BC-B7FB445CE002}" dt="2025-07-25T15:21:14.979" v="6536" actId="20577"/>
          <ac:graphicFrameMkLst>
            <pc:docMk/>
            <pc:sldMk cId="4260760057" sldId="2627"/>
            <ac:graphicFrameMk id="9" creationId="{9524CF86-6D74-6D14-1277-866FF2D853E9}"/>
          </ac:graphicFrameMkLst>
        </pc:graphicFrame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4" creationId="{8A178051-796C-D331-175C-55FF7D607D7F}"/>
          </ac:cxnSpMkLst>
        </pc:cxn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5" creationId="{B95617AD-A3D8-D5C0-AE80-66EA7D0A9656}"/>
          </ac:cxnSpMkLst>
        </pc:cxnChg>
      </pc:sldChg>
      <pc:sldChg chg="addSp delSp modSp new mod modClrScheme chgLayout">
        <pc:chgData name="Velani, Ankitkumar" userId="039f6639-35cd-4471-8ac8-1e78077ab1db" providerId="ADAL" clId="{870CCB61-0940-49A8-84BC-B7FB445CE002}" dt="2025-07-24T01:48:27.653" v="3608" actId="404"/>
        <pc:sldMkLst>
          <pc:docMk/>
          <pc:sldMk cId="1923635015" sldId="2628"/>
        </pc:sldMkLst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2" creationId="{AB028F8B-5286-3E85-3955-4F6620D25C8D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3" creationId="{6897A023-402B-DA6F-6775-6F10D6542C7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4" creationId="{B6C5149C-0DBB-FC4B-7FCF-4D2D001E21D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5" creationId="{7C4B1869-8E4D-4C9E-5191-C34E26B0C853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6" creationId="{5B8A8AC7-9EDD-EA28-82DE-7C31307BBCE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7" creationId="{506DC45C-68DE-2955-B500-98222713794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8" creationId="{54CB8CCD-2116-6D30-62EF-9FE934E4707F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9" creationId="{A204D5B8-56A4-AACB-032F-CB372CB4F321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0" creationId="{75D53630-5E27-5721-96BB-50D503D42AEB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1" creationId="{1F5CFC91-A783-7BAA-EF3C-EB3129B6A6E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2" creationId="{9303FB2E-BC5A-D53C-90E8-566504C0E61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3" creationId="{20F2445D-1AB4-5AD8-6966-CABCBE3F2908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4" creationId="{04C3F723-FD48-69E8-5FA3-88B367350D9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5" creationId="{3A21F593-73AC-56E2-5319-41FF38A2456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6" creationId="{84E28A55-18D2-FDF3-A6F2-08FF30E7F7B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7" creationId="{3AE676E1-4558-DCAC-4960-5DD3BACFD12C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8" creationId="{DD9B951E-45B2-80C9-3185-1DC8BDC0B0B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19" creationId="{2429B3B6-BC74-4849-4F24-EBC8D80B621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20" creationId="{ED175AF3-EB8E-CC58-AFE5-80CAAE25A5DF}"/>
          </ac:spMkLst>
        </pc:spChg>
        <pc:spChg chg="add mod ord">
          <ac:chgData name="Velani, Ankitkumar" userId="039f6639-35cd-4471-8ac8-1e78077ab1db" providerId="ADAL" clId="{870CCB61-0940-49A8-84BC-B7FB445CE002}" dt="2025-07-24T01:47:54.581" v="3605"/>
          <ac:spMkLst>
            <pc:docMk/>
            <pc:sldMk cId="1923635015" sldId="2628"/>
            <ac:spMk id="21" creationId="{0BBF69F3-6E7A-1BEC-9FA9-D54CF3E390B4}"/>
          </ac:spMkLst>
        </pc:spChg>
        <pc:spChg chg="add mod ord">
          <ac:chgData name="Velani, Ankitkumar" userId="039f6639-35cd-4471-8ac8-1e78077ab1db" providerId="ADAL" clId="{870CCB61-0940-49A8-84BC-B7FB445CE002}" dt="2025-07-24T01:48:27.653" v="3608" actId="404"/>
          <ac:spMkLst>
            <pc:docMk/>
            <pc:sldMk cId="1923635015" sldId="2628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2:31:18.664" v="3827" actId="1035"/>
        <pc:sldMkLst>
          <pc:docMk/>
          <pc:sldMk cId="2689075974" sldId="2629"/>
        </pc:sldMkLst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2" creationId="{A68CCA49-8EF4-4486-FCCB-6559720491D9}"/>
          </ac:spMkLst>
        </pc:spChg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3" creationId="{37BFCA70-02FA-BF97-A737-6180DD38E7A4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4" creationId="{144214C8-482C-8C4E-1654-DF7488D68B4F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5" creationId="{BAFC7FEC-3083-3C40-1113-E39F63E6A8C3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6" creationId="{831DBAC9-EC42-8B81-85E0-588E824F8C05}"/>
          </ac:spMkLst>
        </pc:spChg>
        <pc:spChg chg="add mod ord">
          <ac:chgData name="Velani, Ankitkumar" userId="039f6639-35cd-4471-8ac8-1e78077ab1db" providerId="ADAL" clId="{870CCB61-0940-49A8-84BC-B7FB445CE002}" dt="2025-07-24T01:54:05.328" v="3630" actId="1076"/>
          <ac:spMkLst>
            <pc:docMk/>
            <pc:sldMk cId="2689075974" sldId="2629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4T01:53:52.736" v="3629" actId="478"/>
          <ac:spMkLst>
            <pc:docMk/>
            <pc:sldMk cId="2689075974" sldId="2629"/>
            <ac:spMk id="8" creationId="{55D2EB14-06D6-E325-484F-6B6E9A909F7C}"/>
          </ac:spMkLst>
        </pc:spChg>
        <pc:spChg chg="add del mod ord">
          <ac:chgData name="Velani, Ankitkumar" userId="039f6639-35cd-4471-8ac8-1e78077ab1db" providerId="ADAL" clId="{870CCB61-0940-49A8-84BC-B7FB445CE002}" dt="2025-07-24T01:53:40.693" v="3626" actId="478"/>
          <ac:spMkLst>
            <pc:docMk/>
            <pc:sldMk cId="2689075974" sldId="2629"/>
            <ac:spMk id="9" creationId="{1EFF83BD-D50F-5F39-745C-E0D2AFA0ADDA}"/>
          </ac:spMkLst>
        </pc:spChg>
        <pc:spChg chg="add del mod ord">
          <ac:chgData name="Velani, Ankitkumar" userId="039f6639-35cd-4471-8ac8-1e78077ab1db" providerId="ADAL" clId="{870CCB61-0940-49A8-84BC-B7FB445CE002}" dt="2025-07-24T01:52:28.864" v="3615" actId="478"/>
          <ac:spMkLst>
            <pc:docMk/>
            <pc:sldMk cId="2689075974" sldId="2629"/>
            <ac:spMk id="10" creationId="{AE2D41C1-B586-8DC9-120B-8670F5A630CC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1" creationId="{685C68C3-BC91-56E6-EE3B-9FF134CFAB45}"/>
          </ac:spMkLst>
        </pc:spChg>
        <pc:spChg chg="add del mod ord">
          <ac:chgData name="Velani, Ankitkumar" userId="039f6639-35cd-4471-8ac8-1e78077ab1db" providerId="ADAL" clId="{870CCB61-0940-49A8-84BC-B7FB445CE002}" dt="2025-07-24T01:52:32.980" v="3617" actId="478"/>
          <ac:spMkLst>
            <pc:docMk/>
            <pc:sldMk cId="2689075974" sldId="2629"/>
            <ac:spMk id="12" creationId="{0C247C4C-5741-0AE3-270D-AB07DCE12781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3" creationId="{1BD58628-1EA3-D9A2-0217-0902AE193CB4}"/>
          </ac:spMkLst>
        </pc:spChg>
        <pc:spChg chg="add del mod ord">
          <ac:chgData name="Velani, Ankitkumar" userId="039f6639-35cd-4471-8ac8-1e78077ab1db" providerId="ADAL" clId="{870CCB61-0940-49A8-84BC-B7FB445CE002}" dt="2025-07-24T01:52:34.663" v="3618" actId="478"/>
          <ac:spMkLst>
            <pc:docMk/>
            <pc:sldMk cId="2689075974" sldId="2629"/>
            <ac:spMk id="14" creationId="{BD6388E7-ECD6-A3CA-AF54-9F2D5ADC3A39}"/>
          </ac:spMkLst>
        </pc:spChg>
        <pc:spChg chg="add del mod ord">
          <ac:chgData name="Velani, Ankitkumar" userId="039f6639-35cd-4471-8ac8-1e78077ab1db" providerId="ADAL" clId="{870CCB61-0940-49A8-84BC-B7FB445CE002}" dt="2025-07-24T01:52:40.040" v="3621" actId="478"/>
          <ac:spMkLst>
            <pc:docMk/>
            <pc:sldMk cId="2689075974" sldId="2629"/>
            <ac:spMk id="15" creationId="{ACE99FDC-DC1F-06EA-76C8-EA9CB91C6A6D}"/>
          </ac:spMkLst>
        </pc:spChg>
        <pc:spChg chg="add del mod ord">
          <ac:chgData name="Velani, Ankitkumar" userId="039f6639-35cd-4471-8ac8-1e78077ab1db" providerId="ADAL" clId="{870CCB61-0940-49A8-84BC-B7FB445CE002}" dt="2025-07-24T01:52:24.527" v="3614" actId="478"/>
          <ac:spMkLst>
            <pc:docMk/>
            <pc:sldMk cId="2689075974" sldId="2629"/>
            <ac:spMk id="16" creationId="{C2A342EC-99D2-6488-F3CA-8DAE931CF2E9}"/>
          </ac:spMkLst>
        </pc:spChg>
        <pc:spChg chg="add del mod ord">
          <ac:chgData name="Velani, Ankitkumar" userId="039f6639-35cd-4471-8ac8-1e78077ab1db" providerId="ADAL" clId="{870CCB61-0940-49A8-84BC-B7FB445CE002}" dt="2025-07-24T01:52:31.398" v="3616" actId="478"/>
          <ac:spMkLst>
            <pc:docMk/>
            <pc:sldMk cId="2689075974" sldId="2629"/>
            <ac:spMk id="17" creationId="{4FC5DB61-EC41-F940-E35A-814AAFF76E65}"/>
          </ac:spMkLst>
        </pc:spChg>
        <pc:spChg chg="add del mod ord">
          <ac:chgData name="Velani, Ankitkumar" userId="039f6639-35cd-4471-8ac8-1e78077ab1db" providerId="ADAL" clId="{870CCB61-0940-49A8-84BC-B7FB445CE002}" dt="2025-07-24T01:52:36.689" v="3619" actId="478"/>
          <ac:spMkLst>
            <pc:docMk/>
            <pc:sldMk cId="2689075974" sldId="2629"/>
            <ac:spMk id="18" creationId="{BCC7F6DB-8C80-58F4-1515-3D402307DB90}"/>
          </ac:spMkLst>
        </pc:spChg>
        <pc:spChg chg="add del mod ord">
          <ac:chgData name="Velani, Ankitkumar" userId="039f6639-35cd-4471-8ac8-1e78077ab1db" providerId="ADAL" clId="{870CCB61-0940-49A8-84BC-B7FB445CE002}" dt="2025-07-24T01:52:38.480" v="3620" actId="478"/>
          <ac:spMkLst>
            <pc:docMk/>
            <pc:sldMk cId="2689075974" sldId="2629"/>
            <ac:spMk id="19" creationId="{BED02A46-898A-531C-3302-AA8C2659F112}"/>
          </ac:spMkLst>
        </pc:spChg>
        <pc:spChg chg="add mod">
          <ac:chgData name="Velani, Ankitkumar" userId="039f6639-35cd-4471-8ac8-1e78077ab1db" providerId="ADAL" clId="{870CCB61-0940-49A8-84BC-B7FB445CE002}" dt="2025-07-24T01:59:17.164" v="3822" actId="207"/>
          <ac:spMkLst>
            <pc:docMk/>
            <pc:sldMk cId="2689075974" sldId="2629"/>
            <ac:spMk id="21" creationId="{B6FBEFD7-5B10-09B9-2D19-EDDEA63D9BAE}"/>
          </ac:spMkLst>
        </pc:spChg>
        <pc:spChg chg="add mod">
          <ac:chgData name="Velani, Ankitkumar" userId="039f6639-35cd-4471-8ac8-1e78077ab1db" providerId="ADAL" clId="{870CCB61-0940-49A8-84BC-B7FB445CE002}" dt="2025-07-24T01:56:37.350" v="3734" actId="404"/>
          <ac:spMkLst>
            <pc:docMk/>
            <pc:sldMk cId="2689075974" sldId="2629"/>
            <ac:spMk id="22" creationId="{4333EB4C-FF20-7B81-C5FC-D29E6EC230CE}"/>
          </ac:spMkLst>
        </pc:spChg>
        <pc:spChg chg="add mod">
          <ac:chgData name="Velani, Ankitkumar" userId="039f6639-35cd-4471-8ac8-1e78077ab1db" providerId="ADAL" clId="{870CCB61-0940-49A8-84BC-B7FB445CE002}" dt="2025-07-24T01:59:21.884" v="3823" actId="207"/>
          <ac:spMkLst>
            <pc:docMk/>
            <pc:sldMk cId="2689075974" sldId="2629"/>
            <ac:spMk id="23" creationId="{796D3677-BE51-6060-CCC2-441C534FEBB4}"/>
          </ac:spMkLst>
        </pc:spChg>
        <pc:spChg chg="add mod">
          <ac:chgData name="Velani, Ankitkumar" userId="039f6639-35cd-4471-8ac8-1e78077ab1db" providerId="ADAL" clId="{870CCB61-0940-49A8-84BC-B7FB445CE002}" dt="2025-07-24T02:31:18.664" v="3827" actId="1035"/>
          <ac:spMkLst>
            <pc:docMk/>
            <pc:sldMk cId="2689075974" sldId="2629"/>
            <ac:spMk id="24" creationId="{6D8B2DCC-01CD-DF69-166D-59339CEB0E28}"/>
          </ac:spMkLst>
        </pc:spChg>
      </pc:sldChg>
      <pc:sldChg chg="modSp add del mod ord">
        <pc:chgData name="Velani, Ankitkumar" userId="039f6639-35cd-4471-8ac8-1e78077ab1db" providerId="ADAL" clId="{870CCB61-0940-49A8-84BC-B7FB445CE002}" dt="2025-07-24T03:05:07.199" v="4478" actId="2696"/>
        <pc:sldMkLst>
          <pc:docMk/>
          <pc:sldMk cId="1320982113" sldId="2630"/>
        </pc:sldMkLst>
        <pc:spChg chg="mod">
          <ac:chgData name="Velani, Ankitkumar" userId="039f6639-35cd-4471-8ac8-1e78077ab1db" providerId="ADAL" clId="{870CCB61-0940-49A8-84BC-B7FB445CE002}" dt="2025-07-24T03:04:51.637" v="4477" actId="20577"/>
          <ac:spMkLst>
            <pc:docMk/>
            <pc:sldMk cId="1320982113" sldId="2630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3:03:55.474" v="4467" actId="14100"/>
        <pc:sldMkLst>
          <pc:docMk/>
          <pc:sldMk cId="3635077008" sldId="2631"/>
        </pc:sldMkLst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2" creationId="{56337EB5-ADB4-35FD-F2B3-4DAF163F2946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3" creationId="{11A6A625-DE58-7702-815D-3C95FAE34FF9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4" creationId="{79CD0146-D93D-5CA7-3AED-34ABE0EEC9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5" creationId="{91871DBA-E1C8-F3E7-4681-BEFD2C62EBDE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6" creationId="{7C049720-0C4D-617D-FCD3-2CCDE70740AC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7" creationId="{B61DEF9D-06AF-4ED1-B079-DF06103F82B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8" creationId="{941836A9-3F6D-D6AF-697F-6FFDC1F05763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9" creationId="{B95DA964-B063-0A63-2639-DDF117C3489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0" creationId="{4BB62E96-15DA-F48F-C55F-05BCA73B66BA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1" creationId="{FA0BA05B-2B52-B07B-BC20-A42F8BE057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2" creationId="{9C3A861B-1804-E6C2-2196-8A21F9876B2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3" creationId="{98E37495-23A3-BD61-6507-6807CB6BE8F7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4" creationId="{9372AA87-1147-65B3-35DB-E5AD638B008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5" creationId="{2585BB9A-1B22-F287-BD9F-18B4D4FB2C58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6" creationId="{2B114B81-3BB3-C7F1-FFC3-30CCD6836EE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7" creationId="{4EED8C4E-DFD8-F551-3C5A-3753EDD6D2A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8" creationId="{D5F05526-7FFA-F305-B31A-E2BF0560AF7B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9" creationId="{4B69856D-C16C-CF9A-C084-564742416F5F}"/>
          </ac:spMkLst>
        </pc:spChg>
        <pc:spChg chg="add del mod ord">
          <ac:chgData name="Velani, Ankitkumar" userId="039f6639-35cd-4471-8ac8-1e78077ab1db" providerId="ADAL" clId="{870CCB61-0940-49A8-84BC-B7FB445CE002}" dt="2025-07-24T02:34:42.117" v="3843" actId="478"/>
          <ac:spMkLst>
            <pc:docMk/>
            <pc:sldMk cId="3635077008" sldId="2631"/>
            <ac:spMk id="20" creationId="{A035F19E-26C5-51CF-A5BD-0291F1F23DEC}"/>
          </ac:spMkLst>
        </pc:spChg>
        <pc:spChg chg="add del mod ord">
          <ac:chgData name="Velani, Ankitkumar" userId="039f6639-35cd-4471-8ac8-1e78077ab1db" providerId="ADAL" clId="{870CCB61-0940-49A8-84BC-B7FB445CE002}" dt="2025-07-24T02:34:47.111" v="3846" actId="478"/>
          <ac:spMkLst>
            <pc:docMk/>
            <pc:sldMk cId="3635077008" sldId="2631"/>
            <ac:spMk id="21" creationId="{9C4057C1-B4A7-4684-0336-A79DF365CFFD}"/>
          </ac:spMkLst>
        </pc:spChg>
        <pc:spChg chg="add del mod ord">
          <ac:chgData name="Velani, Ankitkumar" userId="039f6639-35cd-4471-8ac8-1e78077ab1db" providerId="ADAL" clId="{870CCB61-0940-49A8-84BC-B7FB445CE002}" dt="2025-07-24T02:34:40.545" v="3842" actId="478"/>
          <ac:spMkLst>
            <pc:docMk/>
            <pc:sldMk cId="3635077008" sldId="2631"/>
            <ac:spMk id="22" creationId="{DA642383-14B6-EA70-7793-C62C46D58676}"/>
          </ac:spMkLst>
        </pc:spChg>
        <pc:spChg chg="add del mod ord">
          <ac:chgData name="Velani, Ankitkumar" userId="039f6639-35cd-4471-8ac8-1e78077ab1db" providerId="ADAL" clId="{870CCB61-0940-49A8-84BC-B7FB445CE002}" dt="2025-07-24T02:34:37.918" v="3841" actId="478"/>
          <ac:spMkLst>
            <pc:docMk/>
            <pc:sldMk cId="3635077008" sldId="2631"/>
            <ac:spMk id="23" creationId="{AD13E68D-2203-D695-B0B8-437619656A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4" creationId="{E557B8A0-0B5D-1D75-6B88-F25763EE2C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5" creationId="{6B6DA605-7C90-6623-1A29-8C7C63598D5D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6" creationId="{A9FE2AB8-D891-EE8D-CAC1-A082C0FF82C2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7" creationId="{5D19CD5B-0E69-FC33-E029-3ADB3FFA67F8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8" creationId="{A0D52D56-99EC-9319-A838-01D4DF0937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9" creationId="{05DDCCDD-D5EC-2AA3-383F-F0D2034987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0" creationId="{D7AD138D-CC06-2743-0B27-633338B94E09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1" creationId="{7D1A8AF9-40B3-AD3C-3F2A-7B1C632049E3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2" creationId="{47C90098-7345-4EB5-174C-70566A05D37F}"/>
          </ac:spMkLst>
        </pc:spChg>
        <pc:spChg chg="add del mod">
          <ac:chgData name="Velani, Ankitkumar" userId="039f6639-35cd-4471-8ac8-1e78077ab1db" providerId="ADAL" clId="{870CCB61-0940-49A8-84BC-B7FB445CE002}" dt="2025-07-24T02:50:39.007" v="4054" actId="478"/>
          <ac:spMkLst>
            <pc:docMk/>
            <pc:sldMk cId="3635077008" sldId="2631"/>
            <ac:spMk id="37" creationId="{890D4798-B0FE-3CD8-9917-EA3ED294F929}"/>
          </ac:spMkLst>
        </pc:spChg>
        <pc:spChg chg="add del mod">
          <ac:chgData name="Velani, Ankitkumar" userId="039f6639-35cd-4471-8ac8-1e78077ab1db" providerId="ADAL" clId="{870CCB61-0940-49A8-84BC-B7FB445CE002}" dt="2025-07-24T02:50:41.044" v="4055" actId="478"/>
          <ac:spMkLst>
            <pc:docMk/>
            <pc:sldMk cId="3635077008" sldId="2631"/>
            <ac:spMk id="39" creationId="{C6D2BE76-FD9F-AF58-233C-14AB16EEA746}"/>
          </ac:spMkLst>
        </pc:spChg>
        <pc:spChg chg="add del mod">
          <ac:chgData name="Velani, Ankitkumar" userId="039f6639-35cd-4471-8ac8-1e78077ab1db" providerId="ADAL" clId="{870CCB61-0940-49A8-84BC-B7FB445CE002}" dt="2025-07-24T02:51:42.591" v="4112" actId="478"/>
          <ac:spMkLst>
            <pc:docMk/>
            <pc:sldMk cId="3635077008" sldId="2631"/>
            <ac:spMk id="40" creationId="{08B93134-0D13-8344-8BD5-E328DC900413}"/>
          </ac:spMkLst>
        </pc:spChg>
        <pc:spChg chg="add mod">
          <ac:chgData name="Velani, Ankitkumar" userId="039f6639-35cd-4471-8ac8-1e78077ab1db" providerId="ADAL" clId="{870CCB61-0940-49A8-84BC-B7FB445CE002}" dt="2025-07-24T03:03:55.474" v="4467" actId="14100"/>
          <ac:spMkLst>
            <pc:docMk/>
            <pc:sldMk cId="3635077008" sldId="2631"/>
            <ac:spMk id="41" creationId="{D623F4E6-8056-5AAE-B3C1-36E70FE0E830}"/>
          </ac:spMkLst>
        </pc:spChg>
        <pc:graphicFrameChg chg="add del mod modGraphic">
          <ac:chgData name="Velani, Ankitkumar" userId="039f6639-35cd-4471-8ac8-1e78077ab1db" providerId="ADAL" clId="{870CCB61-0940-49A8-84BC-B7FB445CE002}" dt="2025-07-24T02:37:56.830" v="3859" actId="478"/>
          <ac:graphicFrameMkLst>
            <pc:docMk/>
            <pc:sldMk cId="3635077008" sldId="2631"/>
            <ac:graphicFrameMk id="33" creationId="{F56C8B5D-5A11-688E-6901-3185B3CD30B2}"/>
          </ac:graphicFrameMkLst>
        </pc:graphicFrameChg>
        <pc:graphicFrameChg chg="add del mod modGraphic">
          <ac:chgData name="Velani, Ankitkumar" userId="039f6639-35cd-4471-8ac8-1e78077ab1db" providerId="ADAL" clId="{870CCB61-0940-49A8-84BC-B7FB445CE002}" dt="2025-07-24T02:43:34.712" v="3880" actId="478"/>
          <ac:graphicFrameMkLst>
            <pc:docMk/>
            <pc:sldMk cId="3635077008" sldId="2631"/>
            <ac:graphicFrameMk id="34" creationId="{3DBB80D5-6F74-F19A-ADD3-C597D8D2CE59}"/>
          </ac:graphicFrameMkLst>
        </pc:graphicFrameChg>
        <pc:graphicFrameChg chg="add mod modGraphic">
          <ac:chgData name="Velani, Ankitkumar" userId="039f6639-35cd-4471-8ac8-1e78077ab1db" providerId="ADAL" clId="{870CCB61-0940-49A8-84BC-B7FB445CE002}" dt="2025-07-24T03:02:08.588" v="4442" actId="14100"/>
          <ac:graphicFrameMkLst>
            <pc:docMk/>
            <pc:sldMk cId="3635077008" sldId="2631"/>
            <ac:graphicFrameMk id="35" creationId="{5CE3935B-2E02-AA1E-90E2-8E66CEC86CC6}"/>
          </ac:graphicFrameMkLst>
        </pc:graphicFrameChg>
      </pc:sldChg>
      <pc:sldChg chg="addSp delSp modSp add mod">
        <pc:chgData name="Velani, Ankitkumar" userId="039f6639-35cd-4471-8ac8-1e78077ab1db" providerId="ADAL" clId="{870CCB61-0940-49A8-84BC-B7FB445CE002}" dt="2025-07-24T03:04:26.941" v="4475" actId="113"/>
        <pc:sldMkLst>
          <pc:docMk/>
          <pc:sldMk cId="4012705531" sldId="2632"/>
        </pc:sldMkLst>
        <pc:spChg chg="add mod">
          <ac:chgData name="Velani, Ankitkumar" userId="039f6639-35cd-4471-8ac8-1e78077ab1db" providerId="ADAL" clId="{870CCB61-0940-49A8-84BC-B7FB445CE002}" dt="2025-07-24T03:04:19.365" v="4470" actId="113"/>
          <ac:spMkLst>
            <pc:docMk/>
            <pc:sldMk cId="4012705531" sldId="2632"/>
            <ac:spMk id="3" creationId="{BD721160-7ACE-ACB9-5C19-F1C97D7325BE}"/>
          </ac:spMkLst>
        </pc:spChg>
        <pc:spChg chg="add mod">
          <ac:chgData name="Velani, Ankitkumar" userId="039f6639-35cd-4471-8ac8-1e78077ab1db" providerId="ADAL" clId="{870CCB61-0940-49A8-84BC-B7FB445CE002}" dt="2025-07-24T03:04:20.795" v="4471" actId="113"/>
          <ac:spMkLst>
            <pc:docMk/>
            <pc:sldMk cId="4012705531" sldId="2632"/>
            <ac:spMk id="4" creationId="{A24B211F-2302-B080-15CC-E6FE71BB3B1F}"/>
          </ac:spMkLst>
        </pc:spChg>
        <pc:spChg chg="add mod">
          <ac:chgData name="Velani, Ankitkumar" userId="039f6639-35cd-4471-8ac8-1e78077ab1db" providerId="ADAL" clId="{870CCB61-0940-49A8-84BC-B7FB445CE002}" dt="2025-07-24T03:04:22.030" v="4472" actId="113"/>
          <ac:spMkLst>
            <pc:docMk/>
            <pc:sldMk cId="4012705531" sldId="2632"/>
            <ac:spMk id="5" creationId="{7C514FEF-EF82-85A5-1425-E7398F3111E9}"/>
          </ac:spMkLst>
        </pc:spChg>
        <pc:spChg chg="add mod">
          <ac:chgData name="Velani, Ankitkumar" userId="039f6639-35cd-4471-8ac8-1e78077ab1db" providerId="ADAL" clId="{870CCB61-0940-49A8-84BC-B7FB445CE002}" dt="2025-07-24T03:04:23.619" v="4473" actId="113"/>
          <ac:spMkLst>
            <pc:docMk/>
            <pc:sldMk cId="4012705531" sldId="2632"/>
            <ac:spMk id="6" creationId="{116CA508-1C99-0DE8-C9EF-7EFA0C96FE58}"/>
          </ac:spMkLst>
        </pc:spChg>
        <pc:spChg chg="add mod">
          <ac:chgData name="Velani, Ankitkumar" userId="039f6639-35cd-4471-8ac8-1e78077ab1db" providerId="ADAL" clId="{870CCB61-0940-49A8-84BC-B7FB445CE002}" dt="2025-07-24T03:04:25.291" v="4474" actId="113"/>
          <ac:spMkLst>
            <pc:docMk/>
            <pc:sldMk cId="4012705531" sldId="2632"/>
            <ac:spMk id="7" creationId="{FC7B4270-B3C0-7804-3AB6-86D7160229FA}"/>
          </ac:spMkLst>
        </pc:spChg>
        <pc:spChg chg="add mod">
          <ac:chgData name="Velani, Ankitkumar" userId="039f6639-35cd-4471-8ac8-1e78077ab1db" providerId="ADAL" clId="{870CCB61-0940-49A8-84BC-B7FB445CE002}" dt="2025-07-24T03:04:26.941" v="4475" actId="113"/>
          <ac:spMkLst>
            <pc:docMk/>
            <pc:sldMk cId="4012705531" sldId="2632"/>
            <ac:spMk id="8" creationId="{F63095F8-0F99-C741-9737-7D714414ED2E}"/>
          </ac:spMkLst>
        </pc:spChg>
        <pc:spChg chg="add del mod">
          <ac:chgData name="Velani, Ankitkumar" userId="039f6639-35cd-4471-8ac8-1e78077ab1db" providerId="ADAL" clId="{870CCB61-0940-49A8-84BC-B7FB445CE002}" dt="2025-07-24T02:57:43.808" v="4379" actId="478"/>
          <ac:spMkLst>
            <pc:docMk/>
            <pc:sldMk cId="4012705531" sldId="2632"/>
            <ac:spMk id="17" creationId="{6A15B57E-E77B-0E56-0E45-1C9AA6F60F05}"/>
          </ac:spMkLst>
        </pc:spChg>
        <pc:spChg chg="mod">
          <ac:chgData name="Velani, Ankitkumar" userId="039f6639-35cd-4471-8ac8-1e78077ab1db" providerId="ADAL" clId="{870CCB61-0940-49A8-84BC-B7FB445CE002}" dt="2025-07-24T03:04:17.561" v="4469" actId="113"/>
          <ac:spMkLst>
            <pc:docMk/>
            <pc:sldMk cId="4012705531" sldId="2632"/>
            <ac:spMk id="40" creationId="{08B93134-0D13-8344-8BD5-E328DC900413}"/>
          </ac:spMkLst>
        </pc:spChg>
        <pc:cxnChg chg="add del">
          <ac:chgData name="Velani, Ankitkumar" userId="039f6639-35cd-4471-8ac8-1e78077ab1db" providerId="ADAL" clId="{870CCB61-0940-49A8-84BC-B7FB445CE002}" dt="2025-07-24T02:55:08.890" v="4304" actId="478"/>
          <ac:cxnSpMkLst>
            <pc:docMk/>
            <pc:sldMk cId="4012705531" sldId="2632"/>
            <ac:cxnSpMk id="10" creationId="{2EFB5C69-2CFA-EB0D-F874-33C574E7B05E}"/>
          </ac:cxnSpMkLst>
        </pc:cxnChg>
        <pc:cxnChg chg="add mod">
          <ac:chgData name="Velani, Ankitkumar" userId="039f6639-35cd-4471-8ac8-1e78077ab1db" providerId="ADAL" clId="{870CCB61-0940-49A8-84BC-B7FB445CE002}" dt="2025-07-24T02:55:54.507" v="4341" actId="1036"/>
          <ac:cxnSpMkLst>
            <pc:docMk/>
            <pc:sldMk cId="4012705531" sldId="2632"/>
            <ac:cxnSpMk id="12" creationId="{5A281E00-6177-D819-42B5-425A4A79BD15}"/>
          </ac:cxnSpMkLst>
        </pc:cxnChg>
        <pc:cxnChg chg="add mod">
          <ac:chgData name="Velani, Ankitkumar" userId="039f6639-35cd-4471-8ac8-1e78077ab1db" providerId="ADAL" clId="{870CCB61-0940-49A8-84BC-B7FB445CE002}" dt="2025-07-24T02:56:08.770" v="4344" actId="14100"/>
          <ac:cxnSpMkLst>
            <pc:docMk/>
            <pc:sldMk cId="4012705531" sldId="2632"/>
            <ac:cxnSpMk id="13" creationId="{A24A486A-22E9-69A0-47EF-9BD6BAB9135A}"/>
          </ac:cxnSpMkLst>
        </pc:cxnChg>
        <pc:cxnChg chg="add mod">
          <ac:chgData name="Velani, Ankitkumar" userId="039f6639-35cd-4471-8ac8-1e78077ab1db" providerId="ADAL" clId="{870CCB61-0940-49A8-84BC-B7FB445CE002}" dt="2025-07-24T02:56:41.436" v="4367" actId="1037"/>
          <ac:cxnSpMkLst>
            <pc:docMk/>
            <pc:sldMk cId="4012705531" sldId="2632"/>
            <ac:cxnSpMk id="15" creationId="{231ACCF7-F236-0111-2D3B-9C10BBB9113D}"/>
          </ac:cxnSpMkLst>
        </pc:cxnChg>
        <pc:cxnChg chg="add mod">
          <ac:chgData name="Velani, Ankitkumar" userId="039f6639-35cd-4471-8ac8-1e78077ab1db" providerId="ADAL" clId="{870CCB61-0940-49A8-84BC-B7FB445CE002}" dt="2025-07-24T02:57:24.008" v="4374" actId="14100"/>
          <ac:cxnSpMkLst>
            <pc:docMk/>
            <pc:sldMk cId="4012705531" sldId="2632"/>
            <ac:cxnSpMk id="18" creationId="{C457D1ED-C04F-D2C8-D2FC-4F4B841AC5C5}"/>
          </ac:cxnSpMkLst>
        </pc:cxnChg>
        <pc:cxnChg chg="add mod">
          <ac:chgData name="Velani, Ankitkumar" userId="039f6639-35cd-4471-8ac8-1e78077ab1db" providerId="ADAL" clId="{870CCB61-0940-49A8-84BC-B7FB445CE002}" dt="2025-07-24T02:57:32.935" v="4376" actId="1076"/>
          <ac:cxnSpMkLst>
            <pc:docMk/>
            <pc:sldMk cId="4012705531" sldId="2632"/>
            <ac:cxnSpMk id="21" creationId="{9D851FB6-FE24-80D6-5067-7FCA62A7F3DA}"/>
          </ac:cxnSpMkLst>
        </pc:cxnChg>
        <pc:cxnChg chg="add mod">
          <ac:chgData name="Velani, Ankitkumar" userId="039f6639-35cd-4471-8ac8-1e78077ab1db" providerId="ADAL" clId="{870CCB61-0940-49A8-84BC-B7FB445CE002}" dt="2025-07-24T02:57:41.826" v="4378" actId="1076"/>
          <ac:cxnSpMkLst>
            <pc:docMk/>
            <pc:sldMk cId="4012705531" sldId="2632"/>
            <ac:cxnSpMk id="22" creationId="{63739342-9BA5-7FE5-26D1-B9A1E5E407F9}"/>
          </ac:cxnSpMkLst>
        </pc:cxnChg>
      </pc:sldChg>
      <pc:sldChg chg="add del">
        <pc:chgData name="Velani, Ankitkumar" userId="039f6639-35cd-4471-8ac8-1e78077ab1db" providerId="ADAL" clId="{870CCB61-0940-49A8-84BC-B7FB445CE002}" dt="2025-07-24T03:04:08.017" v="4468" actId="2696"/>
        <pc:sldMkLst>
          <pc:docMk/>
          <pc:sldMk cId="376763481" sldId="2633"/>
        </pc:sldMkLst>
      </pc:sldChg>
      <pc:sldChg chg="modSp add mod ord">
        <pc:chgData name="Velani, Ankitkumar" userId="039f6639-35cd-4471-8ac8-1e78077ab1db" providerId="ADAL" clId="{870CCB61-0940-49A8-84BC-B7FB445CE002}" dt="2025-07-24T03:06:33.791" v="4491" actId="1076"/>
        <pc:sldMkLst>
          <pc:docMk/>
          <pc:sldMk cId="1100049663" sldId="2633"/>
        </pc:sldMkLst>
        <pc:spChg chg="mod">
          <ac:chgData name="Velani, Ankitkumar" userId="039f6639-35cd-4471-8ac8-1e78077ab1db" providerId="ADAL" clId="{870CCB61-0940-49A8-84BC-B7FB445CE002}" dt="2025-07-24T03:06:33.791" v="4491" actId="1076"/>
          <ac:spMkLst>
            <pc:docMk/>
            <pc:sldMk cId="1100049663" sldId="2633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6:02.765" v="4488" actId="113"/>
          <ac:spMkLst>
            <pc:docMk/>
            <pc:sldMk cId="1100049663" sldId="2633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5T04:28:51.179" v="5363" actId="20577"/>
        <pc:sldMkLst>
          <pc:docMk/>
          <pc:sldMk cId="606599360" sldId="2634"/>
        </pc:sldMkLst>
        <pc:spChg chg="mod">
          <ac:chgData name="Velani, Ankitkumar" userId="039f6639-35cd-4471-8ac8-1e78077ab1db" providerId="ADAL" clId="{870CCB61-0940-49A8-84BC-B7FB445CE002}" dt="2025-07-25T04:28:51.179" v="5363" actId="20577"/>
          <ac:spMkLst>
            <pc:docMk/>
            <pc:sldMk cId="606599360" sldId="2634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02.222" v="4495" actId="20577"/>
          <ac:spMkLst>
            <pc:docMk/>
            <pc:sldMk cId="606599360" sldId="2634"/>
            <ac:spMk id="22" creationId="{5978DFE2-C4A2-5F54-2FEF-A4EBE9981B5D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4T03:02:46.134" v="4450" actId="2890"/>
        <pc:sldMkLst>
          <pc:docMk/>
          <pc:sldMk cId="1808077171" sldId="2634"/>
        </pc:sldMkLst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2" creationId="{431C0D04-F990-DAA5-26A9-5D2130645127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3" creationId="{B73BD7B8-6E6D-2712-AD38-864F55C4284C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4" creationId="{1A9BFB77-00BB-F022-FE85-E3EA40AA94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5" creationId="{80D4E9F1-111B-0375-46D7-C4D976DFBDE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6" creationId="{9C4BD03D-1859-50F9-2CDB-59B485B5FEC6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7" creationId="{01D90A1B-ECD9-CC67-A964-60FDFC6885D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8" creationId="{CFB2B069-9E67-E873-94A5-78A26E580F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9" creationId="{74501CDC-797D-9BDF-06DA-F1F62F53D3BA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0" creationId="{ADA3D4B4-42CF-C3CA-6FA2-FD4428BDFEF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1" creationId="{A5E33409-AA43-E213-F9D1-FA985E1540A9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2" creationId="{4A1EE009-B790-5935-A7A9-E95AF1F493B3}"/>
          </ac:spMkLst>
        </pc:spChg>
        <pc:spChg chg="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41" creationId="{D623F4E6-8056-5AAE-B3C1-36E70FE0E830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6" creationId="{2CE641CE-9B98-B5A7-9341-D24902337905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8" creationId="{126EB2F3-8539-8C14-9F16-966DAFBFE326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0" creationId="{A1326E17-52CA-C9A9-D509-11137166CBC4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1" creationId="{F5ADDB04-C2C3-2A69-2630-FDB332AE747C}"/>
          </ac:spMkLst>
        </pc:spChg>
        <pc:graphicFrameChg chg="mod ord modGraphic">
          <ac:chgData name="Velani, Ankitkumar" userId="039f6639-35cd-4471-8ac8-1e78077ab1db" providerId="ADAL" clId="{870CCB61-0940-49A8-84BC-B7FB445CE002}" dt="2025-07-24T03:02:45.518" v="4448" actId="26606"/>
          <ac:graphicFrameMkLst>
            <pc:docMk/>
            <pc:sldMk cId="1808077171" sldId="2634"/>
            <ac:graphicFrameMk id="35" creationId="{5CE3935B-2E02-AA1E-90E2-8E66CEC86CC6}"/>
          </ac:graphicFrameMkLst>
        </pc:graphicFrameChg>
      </pc:sldChg>
      <pc:sldChg chg="new del">
        <pc:chgData name="Velani, Ankitkumar" userId="039f6639-35cd-4471-8ac8-1e78077ab1db" providerId="ADAL" clId="{870CCB61-0940-49A8-84BC-B7FB445CE002}" dt="2025-07-24T03:06:54.665" v="4493" actId="2696"/>
        <pc:sldMkLst>
          <pc:docMk/>
          <pc:sldMk cId="2276279653" sldId="2634"/>
        </pc:sldMkLst>
      </pc:sldChg>
      <pc:sldChg chg="modSp add del mod">
        <pc:chgData name="Velani, Ankitkumar" userId="039f6639-35cd-4471-8ac8-1e78077ab1db" providerId="ADAL" clId="{870CCB61-0940-49A8-84BC-B7FB445CE002}" dt="2025-07-25T04:49:39.169" v="5871" actId="2696"/>
        <pc:sldMkLst>
          <pc:docMk/>
          <pc:sldMk cId="500398967" sldId="2635"/>
        </pc:sldMkLst>
        <pc:spChg chg="mod">
          <ac:chgData name="Velani, Ankitkumar" userId="039f6639-35cd-4471-8ac8-1e78077ab1db" providerId="ADAL" clId="{870CCB61-0940-49A8-84BC-B7FB445CE002}" dt="2025-07-24T03:07:52.781" v="4525" actId="20577"/>
          <ac:spMkLst>
            <pc:docMk/>
            <pc:sldMk cId="500398967" sldId="2635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49.111" v="4518" actId="20577"/>
          <ac:spMkLst>
            <pc:docMk/>
            <pc:sldMk cId="500398967" sldId="2635"/>
            <ac:spMk id="22" creationId="{5978DFE2-C4A2-5F54-2FEF-A4EBE9981B5D}"/>
          </ac:spMkLst>
        </pc:spChg>
      </pc:sldChg>
      <pc:sldChg chg="modSp add del mod">
        <pc:chgData name="Velani, Ankitkumar" userId="039f6639-35cd-4471-8ac8-1e78077ab1db" providerId="ADAL" clId="{870CCB61-0940-49A8-84BC-B7FB445CE002}" dt="2025-07-25T05:06:34.203" v="6320" actId="2696"/>
        <pc:sldMkLst>
          <pc:docMk/>
          <pc:sldMk cId="4233163080" sldId="2636"/>
        </pc:sldMkLst>
        <pc:spChg chg="mod">
          <ac:chgData name="Velani, Ankitkumar" userId="039f6639-35cd-4471-8ac8-1e78077ab1db" providerId="ADAL" clId="{870CCB61-0940-49A8-84BC-B7FB445CE002}" dt="2025-07-24T03:08:19.564" v="4541" actId="20577"/>
          <ac:spMkLst>
            <pc:docMk/>
            <pc:sldMk cId="4233163080" sldId="2636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8:12.411" v="4529" actId="242"/>
          <ac:spMkLst>
            <pc:docMk/>
            <pc:sldMk cId="4233163080" sldId="2636"/>
            <ac:spMk id="22" creationId="{5978DFE2-C4A2-5F54-2FEF-A4EBE9981B5D}"/>
          </ac:spMkLst>
        </pc:spChg>
      </pc:sldChg>
      <pc:sldChg chg="modSp add del mod">
        <pc:chgData name="Velani, Ankitkumar" userId="039f6639-35cd-4471-8ac8-1e78077ab1db" providerId="ADAL" clId="{870CCB61-0940-49A8-84BC-B7FB445CE002}" dt="2025-07-25T05:06:36.637" v="6321" actId="2696"/>
        <pc:sldMkLst>
          <pc:docMk/>
          <pc:sldMk cId="1112689672" sldId="2637"/>
        </pc:sldMkLst>
        <pc:spChg chg="mod">
          <ac:chgData name="Velani, Ankitkumar" userId="039f6639-35cd-4471-8ac8-1e78077ab1db" providerId="ADAL" clId="{870CCB61-0940-49A8-84BC-B7FB445CE002}" dt="2025-07-24T03:09:34.314" v="4566" actId="113"/>
          <ac:spMkLst>
            <pc:docMk/>
            <pc:sldMk cId="1112689672" sldId="2637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9:13.891" v="4547" actId="242"/>
          <ac:spMkLst>
            <pc:docMk/>
            <pc:sldMk cId="1112689672" sldId="2637"/>
            <ac:spMk id="22" creationId="{5978DFE2-C4A2-5F54-2FEF-A4EBE9981B5D}"/>
          </ac:spMkLst>
        </pc:spChg>
      </pc:sldChg>
      <pc:sldChg chg="modSp new del mod">
        <pc:chgData name="Velani, Ankitkumar" userId="039f6639-35cd-4471-8ac8-1e78077ab1db" providerId="ADAL" clId="{870CCB61-0940-49A8-84BC-B7FB445CE002}" dt="2025-07-24T03:08:59.413" v="4544" actId="2696"/>
        <pc:sldMkLst>
          <pc:docMk/>
          <pc:sldMk cId="1921369847" sldId="2637"/>
        </pc:sldMkLst>
        <pc:spChg chg="mod">
          <ac:chgData name="Velani, Ankitkumar" userId="039f6639-35cd-4471-8ac8-1e78077ab1db" providerId="ADAL" clId="{870CCB61-0940-49A8-84BC-B7FB445CE002}" dt="2025-07-24T03:08:54.528" v="4543" actId="20577"/>
          <ac:spMkLst>
            <pc:docMk/>
            <pc:sldMk cId="1921369847" sldId="2637"/>
            <ac:spMk id="3" creationId="{00AB2CB4-C612-E5E2-8CC7-089230712EF0}"/>
          </ac:spMkLst>
        </pc:spChg>
      </pc:sldChg>
      <pc:sldChg chg="addSp delSp modSp new mod setBg modClrScheme chgLayout">
        <pc:chgData name="Velani, Ankitkumar" userId="039f6639-35cd-4471-8ac8-1e78077ab1db" providerId="ADAL" clId="{870CCB61-0940-49A8-84BC-B7FB445CE002}" dt="2025-07-25T05:24:23.222" v="6534" actId="1076"/>
        <pc:sldMkLst>
          <pc:docMk/>
          <pc:sldMk cId="1922467944" sldId="2638"/>
        </pc:sldMkLst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2" creationId="{4DA02F1A-48AF-4C59-B845-6BE1FE5991E1}"/>
          </ac:spMkLst>
        </pc:spChg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3" creationId="{3E05C1F6-70C1-E96E-1D34-FE7F12086F1F}"/>
          </ac:spMkLst>
        </pc:spChg>
        <pc:spChg chg="add del mod ord">
          <ac:chgData name="Velani, Ankitkumar" userId="039f6639-35cd-4471-8ac8-1e78077ab1db" providerId="ADAL" clId="{870CCB61-0940-49A8-84BC-B7FB445CE002}" dt="2025-07-24T03:10:20.721" v="4583" actId="478"/>
          <ac:spMkLst>
            <pc:docMk/>
            <pc:sldMk cId="1922467944" sldId="2638"/>
            <ac:spMk id="4" creationId="{5CC66112-3868-ACC3-40B7-90D2F616D544}"/>
          </ac:spMkLst>
        </pc:spChg>
        <pc:spChg chg="add del mod">
          <ac:chgData name="Velani, Ankitkumar" userId="039f6639-35cd-4471-8ac8-1e78077ab1db" providerId="ADAL" clId="{870CCB61-0940-49A8-84BC-B7FB445CE002}" dt="2025-07-25T05:15:14.665" v="6400" actId="478"/>
          <ac:spMkLst>
            <pc:docMk/>
            <pc:sldMk cId="1922467944" sldId="2638"/>
            <ac:spMk id="4" creationId="{6D72DF0F-1DA4-7EEB-6949-9911F467930C}"/>
          </ac:spMkLst>
        </pc:spChg>
        <pc:spChg chg="add del mod ord">
          <ac:chgData name="Velani, Ankitkumar" userId="039f6639-35cd-4471-8ac8-1e78077ab1db" providerId="ADAL" clId="{870CCB61-0940-49A8-84BC-B7FB445CE002}" dt="2025-07-24T03:11:28.729" v="4601" actId="478"/>
          <ac:spMkLst>
            <pc:docMk/>
            <pc:sldMk cId="1922467944" sldId="2638"/>
            <ac:spMk id="5" creationId="{5062CFB3-097A-A6CA-5A4A-75027F98EC48}"/>
          </ac:spMkLst>
        </pc:spChg>
        <pc:spChg chg="add del mod ord">
          <ac:chgData name="Velani, Ankitkumar" userId="039f6639-35cd-4471-8ac8-1e78077ab1db" providerId="ADAL" clId="{870CCB61-0940-49A8-84BC-B7FB445CE002}" dt="2025-07-24T03:10:30.807" v="4586" actId="478"/>
          <ac:spMkLst>
            <pc:docMk/>
            <pc:sldMk cId="1922467944" sldId="2638"/>
            <ac:spMk id="6" creationId="{8D979111-8900-CB37-8C39-3EE36DDC254E}"/>
          </ac:spMkLst>
        </pc:spChg>
        <pc:spChg chg="add mod or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8" creationId="{E570BBE7-4BDA-A966-EDAE-D43A57D6DD57}"/>
          </ac:spMkLst>
        </pc:spChg>
        <pc:spChg chg="add del mod">
          <ac:chgData name="Velani, Ankitkumar" userId="039f6639-35cd-4471-8ac8-1e78077ab1db" providerId="ADAL" clId="{870CCB61-0940-49A8-84BC-B7FB445CE002}" dt="2025-07-24T03:13:26.801" v="4624" actId="478"/>
          <ac:spMkLst>
            <pc:docMk/>
            <pc:sldMk cId="1922467944" sldId="2638"/>
            <ac:spMk id="9" creationId="{E5AD5022-15D6-D4DE-8DBF-6E49AE07167E}"/>
          </ac:spMkLst>
        </pc:spChg>
        <pc:spChg chg="add del mod">
          <ac:chgData name="Velani, Ankitkumar" userId="039f6639-35cd-4471-8ac8-1e78077ab1db" providerId="ADAL" clId="{870CCB61-0940-49A8-84BC-B7FB445CE002}" dt="2025-07-24T03:13:58.280" v="4630" actId="478"/>
          <ac:spMkLst>
            <pc:docMk/>
            <pc:sldMk cId="1922467944" sldId="2638"/>
            <ac:spMk id="10" creationId="{F04C2FF3-EA21-EAD9-0640-52350F832DE9}"/>
          </ac:spMkLst>
        </pc:spChg>
        <pc:spChg chg="add mod ord">
          <ac:chgData name="Velani, Ankitkumar" userId="039f6639-35cd-4471-8ac8-1e78077ab1db" providerId="ADAL" clId="{870CCB61-0940-49A8-84BC-B7FB445CE002}" dt="2025-07-25T05:24:10.858" v="6533" actId="1076"/>
          <ac:spMkLst>
            <pc:docMk/>
            <pc:sldMk cId="1922467944" sldId="2638"/>
            <ac:spMk id="14" creationId="{D263CEC2-0657-64D6-774E-0181AE77DFA3}"/>
          </ac:spMkLst>
        </pc:spChg>
        <pc:spChg chg="add del mod">
          <ac:chgData name="Velani, Ankitkumar" userId="039f6639-35cd-4471-8ac8-1e78077ab1db" providerId="ADAL" clId="{870CCB61-0940-49A8-84BC-B7FB445CE002}" dt="2025-07-25T05:09:22.860" v="6341" actId="478"/>
          <ac:spMkLst>
            <pc:docMk/>
            <pc:sldMk cId="1922467944" sldId="2638"/>
            <ac:spMk id="16" creationId="{F2533013-22F2-2464-F974-513D5DEC9E67}"/>
          </ac:spMkLst>
        </pc:spChg>
        <pc:spChg chg="add mod ord">
          <ac:chgData name="Velani, Ankitkumar" userId="039f6639-35cd-4471-8ac8-1e78077ab1db" providerId="ADAL" clId="{870CCB61-0940-49A8-84BC-B7FB445CE002}" dt="2025-07-25T05:24:23.222" v="6534" actId="1076"/>
          <ac:spMkLst>
            <pc:docMk/>
            <pc:sldMk cId="1922467944" sldId="2638"/>
            <ac:spMk id="17" creationId="{E36293DB-7E12-7C31-09C9-330191FFD66C}"/>
          </ac:spMkLst>
        </pc:spChg>
        <pc:spChg chg="add del">
          <ac:chgData name="Velani, Ankitkumar" userId="039f6639-35cd-4471-8ac8-1e78077ab1db" providerId="ADAL" clId="{870CCB61-0940-49A8-84BC-B7FB445CE002}" dt="2025-07-24T03:17:07.433" v="4756" actId="478"/>
          <ac:spMkLst>
            <pc:docMk/>
            <pc:sldMk cId="1922467944" sldId="2638"/>
            <ac:spMk id="18" creationId="{D24268E1-9C0C-7B23-506C-41DCC7D0B362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2" creationId="{288B87D0-C572-45E3-68DF-AD7BB2099321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4" creationId="{D0765F0D-CA9C-5CBB-13F8-CD7B9CA63558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6" creationId="{4B56E54D-D2E4-6141-9E9E-E8B12DB74035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8" creationId="{72C2CD4D-8229-ACC6-D95A-AB6B29592531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0" creationId="{4CC26691-CC3F-005E-67A0-49CFD5107CAC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2" creationId="{3872A41B-7DCD-B956-4EBD-3470035B76F0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4" creationId="{560EC95D-B6AA-5831-A741-F4A9724E832E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6" creationId="{0896DE9F-40DA-C63F-C6C2-A72E282CE1E0}"/>
          </ac:spMkLst>
        </pc:spChg>
        <pc:picChg chg="add mod modCrop">
          <ac:chgData name="Velani, Ankitkumar" userId="039f6639-35cd-4471-8ac8-1e78077ab1db" providerId="ADAL" clId="{870CCB61-0940-49A8-84BC-B7FB445CE002}" dt="2025-07-25T05:15:08.675" v="6398" actId="14100"/>
          <ac:picMkLst>
            <pc:docMk/>
            <pc:sldMk cId="1922467944" sldId="2638"/>
            <ac:picMk id="3" creationId="{3CB0B541-602A-C1A9-65B2-886C66C2EA44}"/>
          </ac:picMkLst>
        </pc:picChg>
        <pc:picChg chg="add del mod">
          <ac:chgData name="Velani, Ankitkumar" userId="039f6639-35cd-4471-8ac8-1e78077ab1db" providerId="ADAL" clId="{870CCB61-0940-49A8-84BC-B7FB445CE002}" dt="2025-07-25T05:07:41.877" v="6324" actId="478"/>
          <ac:picMkLst>
            <pc:docMk/>
            <pc:sldMk cId="1922467944" sldId="2638"/>
            <ac:picMk id="12" creationId="{66FE8654-CD38-21F1-025B-36553697B8DB}"/>
          </ac:picMkLst>
        </pc:picChg>
        <pc:picChg chg="add del mod">
          <ac:chgData name="Velani, Ankitkumar" userId="039f6639-35cd-4471-8ac8-1e78077ab1db" providerId="ADAL" clId="{870CCB61-0940-49A8-84BC-B7FB445CE002}" dt="2025-07-25T05:07:43.969" v="6325" actId="478"/>
          <ac:picMkLst>
            <pc:docMk/>
            <pc:sldMk cId="1922467944" sldId="2638"/>
            <ac:picMk id="13" creationId="{5C5243E0-4A06-D803-94A5-A4FBF81E76E3}"/>
          </ac:picMkLst>
        </pc:picChg>
        <pc:picChg chg="add mod">
          <ac:chgData name="Velani, Ankitkumar" userId="039f6639-35cd-4471-8ac8-1e78077ab1db" providerId="ADAL" clId="{870CCB61-0940-49A8-84BC-B7FB445CE002}" dt="2025-07-25T05:14:16.092" v="6389" actId="1076"/>
          <ac:picMkLst>
            <pc:docMk/>
            <pc:sldMk cId="1922467944" sldId="2638"/>
            <ac:picMk id="3074" creationId="{54B0E91A-12E6-982D-030B-67BDDF323FB4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34:37.279" v="5049" actId="404"/>
        <pc:sldMkLst>
          <pc:docMk/>
          <pc:sldMk cId="2656091901" sldId="2639"/>
        </pc:sldMkLst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2" creationId="{B54F2FDC-B36C-971D-59E8-06DB715CF8C8}"/>
          </ac:spMkLst>
        </pc:spChg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3" creationId="{0FC16EAB-E75E-928B-B0B4-DBC18250F53D}"/>
          </ac:spMkLst>
        </pc:spChg>
        <pc:spChg chg="add mod ord">
          <ac:chgData name="Velani, Ankitkumar" userId="039f6639-35cd-4471-8ac8-1e78077ab1db" providerId="ADAL" clId="{870CCB61-0940-49A8-84BC-B7FB445CE002}" dt="2025-07-24T04:30:05.885" v="4993"/>
          <ac:spMkLst>
            <pc:docMk/>
            <pc:sldMk cId="2656091901" sldId="2639"/>
            <ac:spMk id="4" creationId="{74489761-55C4-FA30-E15B-AF69EDD6F024}"/>
          </ac:spMkLst>
        </pc:spChg>
        <pc:spChg chg="add mod ord">
          <ac:chgData name="Velani, Ankitkumar" userId="039f6639-35cd-4471-8ac8-1e78077ab1db" providerId="ADAL" clId="{870CCB61-0940-49A8-84BC-B7FB445CE002}" dt="2025-07-24T04:34:37.279" v="5049" actId="404"/>
          <ac:spMkLst>
            <pc:docMk/>
            <pc:sldMk cId="2656091901" sldId="2639"/>
            <ac:spMk id="5" creationId="{CC12CF99-ECA6-4B17-3D17-582FBF80A623}"/>
          </ac:spMkLst>
        </pc:spChg>
        <pc:spChg chg="add mod ord">
          <ac:chgData name="Velani, Ankitkumar" userId="039f6639-35cd-4471-8ac8-1e78077ab1db" providerId="ADAL" clId="{870CCB61-0940-49A8-84BC-B7FB445CE002}" dt="2025-07-24T04:33:38.648" v="5039" actId="1035"/>
          <ac:spMkLst>
            <pc:docMk/>
            <pc:sldMk cId="2656091901" sldId="2639"/>
            <ac:spMk id="6" creationId="{1D1E3D45-6DF7-7F90-7393-DEF8D74FFB59}"/>
          </ac:spMkLst>
        </pc:spChg>
        <pc:picChg chg="add mod">
          <ac:chgData name="Velani, Ankitkumar" userId="039f6639-35cd-4471-8ac8-1e78077ab1db" providerId="ADAL" clId="{870CCB61-0940-49A8-84BC-B7FB445CE002}" dt="2025-07-24T04:33:15.751" v="5027" actId="1076"/>
          <ac:picMkLst>
            <pc:docMk/>
            <pc:sldMk cId="2656091901" sldId="2639"/>
            <ac:picMk id="1026" creationId="{946CF714-BE57-E741-9F94-AE13B7A674A9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29:39.250" v="4992" actId="27636"/>
        <pc:sldMkLst>
          <pc:docMk/>
          <pc:sldMk cId="2230869599" sldId="2640"/>
        </pc:sldMkLst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2" creationId="{3EDAA210-E427-5286-595B-4F4D1F719D7E}"/>
          </ac:spMkLst>
        </pc:spChg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3" creationId="{0E0EEC32-5D74-AA7A-3A1B-844CE13A3601}"/>
          </ac:spMkLst>
        </pc:spChg>
        <pc:spChg chg="add del mod ord">
          <ac:chgData name="Velani, Ankitkumar" userId="039f6639-35cd-4471-8ac8-1e78077ab1db" providerId="ADAL" clId="{870CCB61-0940-49A8-84BC-B7FB445CE002}" dt="2025-07-24T04:21:55.044" v="4842" actId="478"/>
          <ac:spMkLst>
            <pc:docMk/>
            <pc:sldMk cId="2230869599" sldId="2640"/>
            <ac:spMk id="4" creationId="{A48B3104-7990-2DC6-708F-13943CE653DA}"/>
          </ac:spMkLst>
        </pc:spChg>
        <pc:spChg chg="add mod ord">
          <ac:chgData name="Velani, Ankitkumar" userId="039f6639-35cd-4471-8ac8-1e78077ab1db" providerId="ADAL" clId="{870CCB61-0940-49A8-84BC-B7FB445CE002}" dt="2025-07-24T04:29:29.436" v="4990" actId="27636"/>
          <ac:spMkLst>
            <pc:docMk/>
            <pc:sldMk cId="2230869599" sldId="2640"/>
            <ac:spMk id="5" creationId="{E0DBDDFA-C675-BC7A-C2BB-819BD6FA24A9}"/>
          </ac:spMkLst>
        </pc:spChg>
        <pc:spChg chg="add mod ord">
          <ac:chgData name="Velani, Ankitkumar" userId="039f6639-35cd-4471-8ac8-1e78077ab1db" providerId="ADAL" clId="{870CCB61-0940-49A8-84BC-B7FB445CE002}" dt="2025-07-24T04:29:39.250" v="4992" actId="27636"/>
          <ac:spMkLst>
            <pc:docMk/>
            <pc:sldMk cId="2230869599" sldId="2640"/>
            <ac:spMk id="6" creationId="{9BD93E03-903C-245B-C22B-BE0A295AC039}"/>
          </ac:spMkLst>
        </pc:spChg>
        <pc:spChg chg="add mod ord">
          <ac:chgData name="Velani, Ankitkumar" userId="039f6639-35cd-4471-8ac8-1e78077ab1db" providerId="ADAL" clId="{870CCB61-0940-49A8-84BC-B7FB445CE002}" dt="2025-07-24T04:28:18.252" v="4968" actId="1038"/>
          <ac:spMkLst>
            <pc:docMk/>
            <pc:sldMk cId="2230869599" sldId="2640"/>
            <ac:spMk id="7" creationId="{54A2010B-B0D4-CB95-BDAF-E1BCA6F2C2E8}"/>
          </ac:spMkLst>
        </pc:spChg>
        <pc:spChg chg="add mod ord">
          <ac:chgData name="Velani, Ankitkumar" userId="039f6639-35cd-4471-8ac8-1e78077ab1db" providerId="ADAL" clId="{870CCB61-0940-49A8-84BC-B7FB445CE002}" dt="2025-07-24T04:27:30.717" v="4951" actId="108"/>
          <ac:spMkLst>
            <pc:docMk/>
            <pc:sldMk cId="2230869599" sldId="2640"/>
            <ac:spMk id="8" creationId="{3364BB1A-0DA8-B4B0-7CFB-799E629B94B9}"/>
          </ac:spMkLst>
        </pc:spChg>
        <pc:spChg chg="add del mod ord">
          <ac:chgData name="Velani, Ankitkumar" userId="039f6639-35cd-4471-8ac8-1e78077ab1db" providerId="ADAL" clId="{870CCB61-0940-49A8-84BC-B7FB445CE002}" dt="2025-07-24T04:20:17.720" v="4824" actId="478"/>
          <ac:spMkLst>
            <pc:docMk/>
            <pc:sldMk cId="2230869599" sldId="2640"/>
            <ac:spMk id="9" creationId="{FAD44065-969B-51A0-AA5E-5F9C77F26B6F}"/>
          </ac:spMkLst>
        </pc:spChg>
        <pc:spChg chg="add mod">
          <ac:chgData name="Velani, Ankitkumar" userId="039f6639-35cd-4471-8ac8-1e78077ab1db" providerId="ADAL" clId="{870CCB61-0940-49A8-84BC-B7FB445CE002}" dt="2025-07-24T04:21:25.258" v="4837" actId="255"/>
          <ac:spMkLst>
            <pc:docMk/>
            <pc:sldMk cId="2230869599" sldId="2640"/>
            <ac:spMk id="10" creationId="{FE9DB6D1-8388-ADAF-4BDA-B539573D7DEB}"/>
          </ac:spMkLst>
        </pc:spChg>
        <pc:spChg chg="add del mod">
          <ac:chgData name="Velani, Ankitkumar" userId="039f6639-35cd-4471-8ac8-1e78077ab1db" providerId="ADAL" clId="{870CCB61-0940-49A8-84BC-B7FB445CE002}" dt="2025-07-24T04:20:37.658" v="4828" actId="478"/>
          <ac:spMkLst>
            <pc:docMk/>
            <pc:sldMk cId="2230869599" sldId="2640"/>
            <ac:spMk id="11" creationId="{56CBB54F-7586-3F46-286E-02E2912AF327}"/>
          </ac:spMkLst>
        </pc:spChg>
        <pc:spChg chg="add mod">
          <ac:chgData name="Velani, Ankitkumar" userId="039f6639-35cd-4471-8ac8-1e78077ab1db" providerId="ADAL" clId="{870CCB61-0940-49A8-84BC-B7FB445CE002}" dt="2025-07-24T04:28:26.515" v="4970" actId="20577"/>
          <ac:spMkLst>
            <pc:docMk/>
            <pc:sldMk cId="2230869599" sldId="2640"/>
            <ac:spMk id="13" creationId="{106BFEDC-B5B8-1765-30D0-271B74895FA7}"/>
          </ac:spMkLst>
        </pc:spChg>
        <pc:spChg chg="add del mod">
          <ac:chgData name="Velani, Ankitkumar" userId="039f6639-35cd-4471-8ac8-1e78077ab1db" providerId="ADAL" clId="{870CCB61-0940-49A8-84BC-B7FB445CE002}" dt="2025-07-24T04:21:53.395" v="4841" actId="478"/>
          <ac:spMkLst>
            <pc:docMk/>
            <pc:sldMk cId="2230869599" sldId="2640"/>
            <ac:spMk id="15" creationId="{81DB806F-56F4-2AA2-10C7-3E12FA0CDCC6}"/>
          </ac:spMkLst>
        </pc:spChg>
        <pc:spChg chg="add mod">
          <ac:chgData name="Velani, Ankitkumar" userId="039f6639-35cd-4471-8ac8-1e78077ab1db" providerId="ADAL" clId="{870CCB61-0940-49A8-84BC-B7FB445CE002}" dt="2025-07-24T04:29:10.366" v="4985" actId="255"/>
          <ac:spMkLst>
            <pc:docMk/>
            <pc:sldMk cId="2230869599" sldId="2640"/>
            <ac:spMk id="16" creationId="{81092CE0-F8DF-63F3-6B87-62C559A47F29}"/>
          </ac:spMkLst>
        </pc:spChg>
        <pc:spChg chg="add mod">
          <ac:chgData name="Velani, Ankitkumar" userId="039f6639-35cd-4471-8ac8-1e78077ab1db" providerId="ADAL" clId="{870CCB61-0940-49A8-84BC-B7FB445CE002}" dt="2025-07-24T04:27:12.475" v="4946" actId="27636"/>
          <ac:spMkLst>
            <pc:docMk/>
            <pc:sldMk cId="2230869599" sldId="2640"/>
            <ac:spMk id="17" creationId="{B2547503-7A69-8AEC-8463-9E86FA997E62}"/>
          </ac:spMkLst>
        </pc:spChg>
        <pc:grpChg chg="add mod">
          <ac:chgData name="Velani, Ankitkumar" userId="039f6639-35cd-4471-8ac8-1e78077ab1db" providerId="ADAL" clId="{870CCB61-0940-49A8-84BC-B7FB445CE002}" dt="2025-07-24T04:24:58.496" v="4922" actId="207"/>
          <ac:grpSpMkLst>
            <pc:docMk/>
            <pc:sldMk cId="2230869599" sldId="2640"/>
            <ac:grpSpMk id="18" creationId="{DC9C3C58-5812-5538-7FF5-811201B1BAB0}"/>
          </ac:grpSpMkLst>
        </pc:grpChg>
      </pc:sldChg>
      <pc:sldChg chg="new del">
        <pc:chgData name="Velani, Ankitkumar" userId="039f6639-35cd-4471-8ac8-1e78077ab1db" providerId="ADAL" clId="{870CCB61-0940-49A8-84BC-B7FB445CE002}" dt="2025-07-25T04:49:27.526" v="5866" actId="2696"/>
        <pc:sldMkLst>
          <pc:docMk/>
          <pc:sldMk cId="2639913955" sldId="2641"/>
        </pc:sldMkLst>
      </pc:sldChg>
      <pc:sldChg chg="modSp add mod">
        <pc:chgData name="Velani, Ankitkumar" userId="039f6639-35cd-4471-8ac8-1e78077ab1db" providerId="ADAL" clId="{870CCB61-0940-49A8-84BC-B7FB445CE002}" dt="2025-07-25T04:49:10.348" v="5864" actId="404"/>
        <pc:sldMkLst>
          <pc:docMk/>
          <pc:sldMk cId="1983910553" sldId="2642"/>
        </pc:sldMkLst>
        <pc:spChg chg="mod">
          <ac:chgData name="Velani, Ankitkumar" userId="039f6639-35cd-4471-8ac8-1e78077ab1db" providerId="ADAL" clId="{870CCB61-0940-49A8-84BC-B7FB445CE002}" dt="2025-07-24T04:35:55.463" v="5086" actId="1036"/>
          <ac:spMkLst>
            <pc:docMk/>
            <pc:sldMk cId="1983910553" sldId="2642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4:49:01.850" v="5862" actId="20577"/>
          <ac:spMkLst>
            <pc:docMk/>
            <pc:sldMk cId="1983910553" sldId="2642"/>
            <ac:spMk id="21" creationId="{B6FBEFD7-5B10-09B9-2D19-EDDEA63D9BAE}"/>
          </ac:spMkLst>
        </pc:spChg>
        <pc:spChg chg="mod">
          <ac:chgData name="Velani, Ankitkumar" userId="039f6639-35cd-4471-8ac8-1e78077ab1db" providerId="ADAL" clId="{870CCB61-0940-49A8-84BC-B7FB445CE002}" dt="2025-07-25T04:48:22.396" v="5859" actId="20577"/>
          <ac:spMkLst>
            <pc:docMk/>
            <pc:sldMk cId="1983910553" sldId="2642"/>
            <ac:spMk id="23" creationId="{796D3677-BE51-6060-CCC2-441C534FEBB4}"/>
          </ac:spMkLst>
        </pc:spChg>
        <pc:spChg chg="mod">
          <ac:chgData name="Velani, Ankitkumar" userId="039f6639-35cd-4471-8ac8-1e78077ab1db" providerId="ADAL" clId="{870CCB61-0940-49A8-84BC-B7FB445CE002}" dt="2025-07-25T04:49:10.348" v="5864" actId="404"/>
          <ac:spMkLst>
            <pc:docMk/>
            <pc:sldMk cId="1983910553" sldId="2642"/>
            <ac:spMk id="24" creationId="{6D8B2DCC-01CD-DF69-166D-59339CEB0E28}"/>
          </ac:spMkLst>
        </pc:spChg>
      </pc:sldChg>
      <pc:sldChg chg="modSp add mod ord">
        <pc:chgData name="Velani, Ankitkumar" userId="039f6639-35cd-4471-8ac8-1e78077ab1db" providerId="ADAL" clId="{870CCB61-0940-49A8-84BC-B7FB445CE002}" dt="2025-07-25T04:18:43.984" v="5161" actId="20577"/>
        <pc:sldMkLst>
          <pc:docMk/>
          <pc:sldMk cId="2766986187" sldId="2643"/>
        </pc:sldMkLst>
        <pc:spChg chg="mod">
          <ac:chgData name="Velani, Ankitkumar" userId="039f6639-35cd-4471-8ac8-1e78077ab1db" providerId="ADAL" clId="{870CCB61-0940-49A8-84BC-B7FB445CE002}" dt="2025-07-25T04:17:23.704" v="5157" actId="1037"/>
          <ac:spMkLst>
            <pc:docMk/>
            <pc:sldMk cId="2766986187" sldId="2643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4:18:43.984" v="5161" actId="20577"/>
          <ac:spMkLst>
            <pc:docMk/>
            <pc:sldMk cId="2766986187" sldId="2643"/>
            <ac:spMk id="21" creationId="{B6FBEFD7-5B10-09B9-2D19-EDDEA63D9BAE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5T04:24:47.913" v="5304" actId="20577"/>
        <pc:sldMkLst>
          <pc:docMk/>
          <pc:sldMk cId="3201720039" sldId="2644"/>
        </pc:sldMkLst>
        <pc:spChg chg="del mod ord">
          <ac:chgData name="Velani, Ankitkumar" userId="039f6639-35cd-4471-8ac8-1e78077ab1db" providerId="ADAL" clId="{870CCB61-0940-49A8-84BC-B7FB445CE002}" dt="2025-07-25T04:19:34.032" v="5165" actId="700"/>
          <ac:spMkLst>
            <pc:docMk/>
            <pc:sldMk cId="3201720039" sldId="2644"/>
            <ac:spMk id="2" creationId="{AFA32910-BB2F-C3A9-E855-0B6BB288C487}"/>
          </ac:spMkLst>
        </pc:spChg>
        <pc:spChg chg="del mod ord">
          <ac:chgData name="Velani, Ankitkumar" userId="039f6639-35cd-4471-8ac8-1e78077ab1db" providerId="ADAL" clId="{870CCB61-0940-49A8-84BC-B7FB445CE002}" dt="2025-07-25T04:19:34.032" v="5165" actId="700"/>
          <ac:spMkLst>
            <pc:docMk/>
            <pc:sldMk cId="3201720039" sldId="2644"/>
            <ac:spMk id="3" creationId="{83DE6E51-9E96-C25D-546D-D30335A72A99}"/>
          </ac:spMkLst>
        </pc:spChg>
        <pc:spChg chg="add mod ord">
          <ac:chgData name="Velani, Ankitkumar" userId="039f6639-35cd-4471-8ac8-1e78077ab1db" providerId="ADAL" clId="{870CCB61-0940-49A8-84BC-B7FB445CE002}" dt="2025-07-25T04:21:09.429" v="5186" actId="1076"/>
          <ac:spMkLst>
            <pc:docMk/>
            <pc:sldMk cId="3201720039" sldId="2644"/>
            <ac:spMk id="4" creationId="{78FE7455-4EE0-FF4A-97C1-48F577098AF9}"/>
          </ac:spMkLst>
        </pc:spChg>
        <pc:spChg chg="add mod ord">
          <ac:chgData name="Velani, Ankitkumar" userId="039f6639-35cd-4471-8ac8-1e78077ab1db" providerId="ADAL" clId="{870CCB61-0940-49A8-84BC-B7FB445CE002}" dt="2025-07-25T04:24:47.913" v="5304" actId="20577"/>
          <ac:spMkLst>
            <pc:docMk/>
            <pc:sldMk cId="3201720039" sldId="2644"/>
            <ac:spMk id="5" creationId="{D6CA366E-2D9A-C22A-4E3D-40039E479BCC}"/>
          </ac:spMkLst>
        </pc:spChg>
        <pc:spChg chg="add mod ord">
          <ac:chgData name="Velani, Ankitkumar" userId="039f6639-35cd-4471-8ac8-1e78077ab1db" providerId="ADAL" clId="{870CCB61-0940-49A8-84BC-B7FB445CE002}" dt="2025-07-25T04:23:43.863" v="5295" actId="403"/>
          <ac:spMkLst>
            <pc:docMk/>
            <pc:sldMk cId="3201720039" sldId="2644"/>
            <ac:spMk id="6" creationId="{39CD1E7B-AA6D-435D-1F4D-4C7290072EE9}"/>
          </ac:spMkLst>
        </pc:spChg>
        <pc:spChg chg="add mod ord">
          <ac:chgData name="Velani, Ankitkumar" userId="039f6639-35cd-4471-8ac8-1e78077ab1db" providerId="ADAL" clId="{870CCB61-0940-49A8-84BC-B7FB445CE002}" dt="2025-07-25T04:22:38.330" v="5253" actId="1038"/>
          <ac:spMkLst>
            <pc:docMk/>
            <pc:sldMk cId="3201720039" sldId="2644"/>
            <ac:spMk id="7" creationId="{11E5F2EF-1873-63F2-3365-18F2169E684A}"/>
          </ac:spMkLst>
        </pc:spChg>
        <pc:spChg chg="add del mod ord">
          <ac:chgData name="Velani, Ankitkumar" userId="039f6639-35cd-4471-8ac8-1e78077ab1db" providerId="ADAL" clId="{870CCB61-0940-49A8-84BC-B7FB445CE002}" dt="2025-07-25T04:22:53.966" v="5270" actId="478"/>
          <ac:spMkLst>
            <pc:docMk/>
            <pc:sldMk cId="3201720039" sldId="2644"/>
            <ac:spMk id="8" creationId="{F7EA806B-EFA1-6883-70A7-4F0C13DCD0E0}"/>
          </ac:spMkLst>
        </pc:spChg>
        <pc:spChg chg="add del mod ord">
          <ac:chgData name="Velani, Ankitkumar" userId="039f6639-35cd-4471-8ac8-1e78077ab1db" providerId="ADAL" clId="{870CCB61-0940-49A8-84BC-B7FB445CE002}" dt="2025-07-25T04:22:55.862" v="5271" actId="478"/>
          <ac:spMkLst>
            <pc:docMk/>
            <pc:sldMk cId="3201720039" sldId="2644"/>
            <ac:spMk id="9" creationId="{9955FC8E-2BC8-068A-2507-0BF504C1B476}"/>
          </ac:spMkLst>
        </pc:spChg>
        <pc:spChg chg="add mod">
          <ac:chgData name="Velani, Ankitkumar" userId="039f6639-35cd-4471-8ac8-1e78077ab1db" providerId="ADAL" clId="{870CCB61-0940-49A8-84BC-B7FB445CE002}" dt="2025-07-25T04:24:29.589" v="5302" actId="403"/>
          <ac:spMkLst>
            <pc:docMk/>
            <pc:sldMk cId="3201720039" sldId="2644"/>
            <ac:spMk id="11" creationId="{8334D4BE-71EF-8880-F9E2-BD24AF92B947}"/>
          </ac:spMkLst>
        </pc:spChg>
      </pc:sldChg>
      <pc:sldChg chg="add del">
        <pc:chgData name="Velani, Ankitkumar" userId="039f6639-35cd-4471-8ac8-1e78077ab1db" providerId="ADAL" clId="{870CCB61-0940-49A8-84BC-B7FB445CE002}" dt="2025-07-25T04:19:19.332" v="5163" actId="2890"/>
        <pc:sldMkLst>
          <pc:docMk/>
          <pc:sldMk cId="3797456582" sldId="2644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5T04:30:56.728" v="5456" actId="207"/>
        <pc:sldMkLst>
          <pc:docMk/>
          <pc:sldMk cId="2438869078" sldId="2645"/>
        </pc:sldMkLst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2" creationId="{1C3E5779-0836-7881-FF3D-303AF88C0BB7}"/>
          </ac:spMkLst>
        </pc:spChg>
        <pc:spChg chg="del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3" creationId="{3D7D0F84-098F-57FA-5C56-E4CB484310CA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4" creationId="{4B7E8458-AAD1-F057-BBC2-6BA4BC28D5BD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5" creationId="{FCC212E0-859B-0865-5755-184AC0077E3E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6" creationId="{24E4DF9D-56EE-AA55-7CE1-507B8132EED0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7" creationId="{FE72AF31-E1E7-8515-F4C3-4843F4A2CC3F}"/>
          </ac:spMkLst>
        </pc:spChg>
        <pc:spChg chg="add mod ord">
          <ac:chgData name="Velani, Ankitkumar" userId="039f6639-35cd-4471-8ac8-1e78077ab1db" providerId="ADAL" clId="{870CCB61-0940-49A8-84BC-B7FB445CE002}" dt="2025-07-25T04:30:09.792" v="5440" actId="20577"/>
          <ac:spMkLst>
            <pc:docMk/>
            <pc:sldMk cId="2438869078" sldId="2645"/>
            <ac:spMk id="8" creationId="{086A8FB4-3C13-AE24-C8F6-34617F262CC5}"/>
          </ac:spMkLst>
        </pc:spChg>
        <pc:spChg chg="add del mod ord">
          <ac:chgData name="Velani, Ankitkumar" userId="039f6639-35cd-4471-8ac8-1e78077ab1db" providerId="ADAL" clId="{870CCB61-0940-49A8-84BC-B7FB445CE002}" dt="2025-07-25T04:25:42.946" v="5310" actId="478"/>
          <ac:spMkLst>
            <pc:docMk/>
            <pc:sldMk cId="2438869078" sldId="2645"/>
            <ac:spMk id="9" creationId="{B36E1525-D38A-4829-9236-7ECF887CFBE9}"/>
          </ac:spMkLst>
        </pc:spChg>
        <pc:spChg chg="add del mod ord">
          <ac:chgData name="Velani, Ankitkumar" userId="039f6639-35cd-4471-8ac8-1e78077ab1db" providerId="ADAL" clId="{870CCB61-0940-49A8-84BC-B7FB445CE002}" dt="2025-07-25T04:26:49.440" v="5319" actId="478"/>
          <ac:spMkLst>
            <pc:docMk/>
            <pc:sldMk cId="2438869078" sldId="2645"/>
            <ac:spMk id="10" creationId="{BDE4B9A6-14C9-94CF-CA03-EC5CDC363E3C}"/>
          </ac:spMkLst>
        </pc:spChg>
        <pc:spChg chg="add del mod ord">
          <ac:chgData name="Velani, Ankitkumar" userId="039f6639-35cd-4471-8ac8-1e78077ab1db" providerId="ADAL" clId="{870CCB61-0940-49A8-84BC-B7FB445CE002}" dt="2025-07-25T04:25:41.615" v="5309" actId="478"/>
          <ac:spMkLst>
            <pc:docMk/>
            <pc:sldMk cId="2438869078" sldId="2645"/>
            <ac:spMk id="11" creationId="{790C6C92-9D53-A3D6-A5F7-5109D7F2EFE8}"/>
          </ac:spMkLst>
        </pc:spChg>
        <pc:spChg chg="add del mod ord">
          <ac:chgData name="Velani, Ankitkumar" userId="039f6639-35cd-4471-8ac8-1e78077ab1db" providerId="ADAL" clId="{870CCB61-0940-49A8-84BC-B7FB445CE002}" dt="2025-07-25T04:26:47.951" v="5318" actId="478"/>
          <ac:spMkLst>
            <pc:docMk/>
            <pc:sldMk cId="2438869078" sldId="2645"/>
            <ac:spMk id="12" creationId="{642148E1-517F-6ECA-BA72-EBC048E76B0E}"/>
          </ac:spMkLst>
        </pc:spChg>
        <pc:spChg chg="add mod">
          <ac:chgData name="Velani, Ankitkumar" userId="039f6639-35cd-4471-8ac8-1e78077ab1db" providerId="ADAL" clId="{870CCB61-0940-49A8-84BC-B7FB445CE002}" dt="2025-07-25T04:29:15.543" v="5373" actId="1076"/>
          <ac:spMkLst>
            <pc:docMk/>
            <pc:sldMk cId="2438869078" sldId="2645"/>
            <ac:spMk id="13" creationId="{58529553-41B0-D883-BF1C-7D81020D0796}"/>
          </ac:spMkLst>
        </pc:spChg>
        <pc:spChg chg="add mod">
          <ac:chgData name="Velani, Ankitkumar" userId="039f6639-35cd-4471-8ac8-1e78077ab1db" providerId="ADAL" clId="{870CCB61-0940-49A8-84BC-B7FB445CE002}" dt="2025-07-25T04:29:32.798" v="5382" actId="1076"/>
          <ac:spMkLst>
            <pc:docMk/>
            <pc:sldMk cId="2438869078" sldId="2645"/>
            <ac:spMk id="14" creationId="{5A60E722-CB53-E18E-25B6-EE0594B50CB8}"/>
          </ac:spMkLst>
        </pc:spChg>
        <pc:spChg chg="add mod">
          <ac:chgData name="Velani, Ankitkumar" userId="039f6639-35cd-4471-8ac8-1e78077ab1db" providerId="ADAL" clId="{870CCB61-0940-49A8-84BC-B7FB445CE002}" dt="2025-07-25T04:30:56.728" v="5456" actId="207"/>
          <ac:spMkLst>
            <pc:docMk/>
            <pc:sldMk cId="2438869078" sldId="2645"/>
            <ac:spMk id="16" creationId="{BEA29C98-0A6A-E14F-02CB-9CCF8FEA5370}"/>
          </ac:spMkLst>
        </pc:spChg>
        <pc:picChg chg="add mod">
          <ac:chgData name="Velani, Ankitkumar" userId="039f6639-35cd-4471-8ac8-1e78077ab1db" providerId="ADAL" clId="{870CCB61-0940-49A8-84BC-B7FB445CE002}" dt="2025-07-25T04:29:42.446" v="5385" actId="1076"/>
          <ac:picMkLst>
            <pc:docMk/>
            <pc:sldMk cId="2438869078" sldId="2645"/>
            <ac:picMk id="1026" creationId="{F15E5357-3208-6A32-521B-DC8640985552}"/>
          </ac:picMkLst>
        </pc:picChg>
        <pc:picChg chg="add del mod">
          <ac:chgData name="Velani, Ankitkumar" userId="039f6639-35cd-4471-8ac8-1e78077ab1db" providerId="ADAL" clId="{870CCB61-0940-49A8-84BC-B7FB445CE002}" dt="2025-07-25T04:27:28.060" v="5325" actId="478"/>
          <ac:picMkLst>
            <pc:docMk/>
            <pc:sldMk cId="2438869078" sldId="2645"/>
            <ac:picMk id="1028" creationId="{49DBBF65-466F-0FC0-7BE6-DEFB0EA7750D}"/>
          </ac:picMkLst>
        </pc:picChg>
        <pc:picChg chg="add mod">
          <ac:chgData name="Velani, Ankitkumar" userId="039f6639-35cd-4471-8ac8-1e78077ab1db" providerId="ADAL" clId="{870CCB61-0940-49A8-84BC-B7FB445CE002}" dt="2025-07-25T04:28:29.162" v="5343" actId="1076"/>
          <ac:picMkLst>
            <pc:docMk/>
            <pc:sldMk cId="2438869078" sldId="2645"/>
            <ac:picMk id="1030" creationId="{B74B8603-3CB3-07E8-C106-024B83EA0C2A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5T04:49:16.097" v="5865" actId="404"/>
        <pc:sldMkLst>
          <pc:docMk/>
          <pc:sldMk cId="2720986346" sldId="2646"/>
        </pc:sldMkLst>
        <pc:spChg chg="add del mod ord">
          <ac:chgData name="Velani, Ankitkumar" userId="039f6639-35cd-4471-8ac8-1e78077ab1db" providerId="ADAL" clId="{870CCB61-0940-49A8-84BC-B7FB445CE002}" dt="2025-07-25T04:32:18.163" v="5483" actId="478"/>
          <ac:spMkLst>
            <pc:docMk/>
            <pc:sldMk cId="2720986346" sldId="2646"/>
            <ac:spMk id="2" creationId="{D4BBC24B-AC47-D693-A4FC-1C4B247BC8A3}"/>
          </ac:spMkLst>
        </pc:spChg>
        <pc:spChg chg="add del mod ord">
          <ac:chgData name="Velani, Ankitkumar" userId="039f6639-35cd-4471-8ac8-1e78077ab1db" providerId="ADAL" clId="{870CCB61-0940-49A8-84BC-B7FB445CE002}" dt="2025-07-25T04:33:38.673" v="5655" actId="478"/>
          <ac:spMkLst>
            <pc:docMk/>
            <pc:sldMk cId="2720986346" sldId="2646"/>
            <ac:spMk id="3" creationId="{EE0C823E-9C2C-D163-01F7-D939721C6C00}"/>
          </ac:spMkLst>
        </pc:spChg>
        <pc:spChg chg="add del">
          <ac:chgData name="Velani, Ankitkumar" userId="039f6639-35cd-4471-8ac8-1e78077ab1db" providerId="ADAL" clId="{870CCB61-0940-49A8-84BC-B7FB445CE002}" dt="2025-07-25T04:41:19.387" v="5741" actId="478"/>
          <ac:spMkLst>
            <pc:docMk/>
            <pc:sldMk cId="2720986346" sldId="2646"/>
            <ac:spMk id="4" creationId="{103D765C-D0A4-53CC-6D57-F1835FDA52BC}"/>
          </ac:spMkLst>
        </pc:spChg>
        <pc:spChg chg="add del">
          <ac:chgData name="Velani, Ankitkumar" userId="039f6639-35cd-4471-8ac8-1e78077ab1db" providerId="ADAL" clId="{870CCB61-0940-49A8-84BC-B7FB445CE002}" dt="2025-07-25T04:41:23.818" v="5743" actId="478"/>
          <ac:spMkLst>
            <pc:docMk/>
            <pc:sldMk cId="2720986346" sldId="2646"/>
            <ac:spMk id="5" creationId="{07652A43-B906-FF41-E49B-7D5D72992C70}"/>
          </ac:spMkLst>
        </pc:spChg>
        <pc:spChg chg="del mod ord">
          <ac:chgData name="Velani, Ankitkumar" userId="039f6639-35cd-4471-8ac8-1e78077ab1db" providerId="ADAL" clId="{870CCB61-0940-49A8-84BC-B7FB445CE002}" dt="2025-07-25T04:45:32.398" v="5774" actId="478"/>
          <ac:spMkLst>
            <pc:docMk/>
            <pc:sldMk cId="2720986346" sldId="2646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5T04:45:26.532" v="5771" actId="478"/>
          <ac:spMkLst>
            <pc:docMk/>
            <pc:sldMk cId="2720986346" sldId="2646"/>
            <ac:spMk id="9" creationId="{30CD22AD-55D6-D695-0CB1-5D2FB6A0E833}"/>
          </ac:spMkLst>
        </pc:spChg>
        <pc:spChg chg="add del mod ord">
          <ac:chgData name="Velani, Ankitkumar" userId="039f6639-35cd-4471-8ac8-1e78077ab1db" providerId="ADAL" clId="{870CCB61-0940-49A8-84BC-B7FB445CE002}" dt="2025-07-25T04:45:30.689" v="5773" actId="478"/>
          <ac:spMkLst>
            <pc:docMk/>
            <pc:sldMk cId="2720986346" sldId="2646"/>
            <ac:spMk id="10" creationId="{43304C32-E2A0-1216-18AF-5A9432F35222}"/>
          </ac:spMkLst>
        </pc:spChg>
        <pc:spChg chg="add mod">
          <ac:chgData name="Velani, Ankitkumar" userId="039f6639-35cd-4471-8ac8-1e78077ab1db" providerId="ADAL" clId="{870CCB61-0940-49A8-84BC-B7FB445CE002}" dt="2025-07-25T04:46:03.739" v="5807" actId="14100"/>
          <ac:spMkLst>
            <pc:docMk/>
            <pc:sldMk cId="2720986346" sldId="2646"/>
            <ac:spMk id="12" creationId="{7F1859B6-E34F-5F5E-FBC0-165905362AE0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3" creationId="{4BE96C46-691B-DC5F-78FB-1F83C248C61F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4" creationId="{D13837C2-40A7-5925-C90A-E1BD6327858A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5" creationId="{C481673D-C13F-27D6-1315-B57A90DF7ADB}"/>
          </ac:spMkLst>
        </pc:spChg>
        <pc:spChg chg="add mod">
          <ac:chgData name="Velani, Ankitkumar" userId="039f6639-35cd-4471-8ac8-1e78077ab1db" providerId="ADAL" clId="{870CCB61-0940-49A8-84BC-B7FB445CE002}" dt="2025-07-25T04:49:16.097" v="5865" actId="404"/>
          <ac:spMkLst>
            <pc:docMk/>
            <pc:sldMk cId="2720986346" sldId="2646"/>
            <ac:spMk id="16" creationId="{95E0D111-6EE3-5D5C-FA4F-ACEE8E9C1C48}"/>
          </ac:spMkLst>
        </pc:spChg>
        <pc:spChg chg="del mod ord">
          <ac:chgData name="Velani, Ankitkumar" userId="039f6639-35cd-4471-8ac8-1e78077ab1db" providerId="ADAL" clId="{870CCB61-0940-49A8-84BC-B7FB445CE002}" dt="2025-07-25T04:45:35.319" v="5775" actId="478"/>
          <ac:spMkLst>
            <pc:docMk/>
            <pc:sldMk cId="2720986346" sldId="2646"/>
            <ac:spMk id="21" creationId="{B6FBEFD7-5B10-09B9-2D19-EDDEA63D9BAE}"/>
          </ac:spMkLst>
        </pc:spChg>
        <pc:spChg chg="del mod">
          <ac:chgData name="Velani, Ankitkumar" userId="039f6639-35cd-4471-8ac8-1e78077ab1db" providerId="ADAL" clId="{870CCB61-0940-49A8-84BC-B7FB445CE002}" dt="2025-07-25T04:45:37.600" v="5776" actId="478"/>
          <ac:spMkLst>
            <pc:docMk/>
            <pc:sldMk cId="2720986346" sldId="2646"/>
            <ac:spMk id="22" creationId="{4333EB4C-FF20-7B81-C5FC-D29E6EC230CE}"/>
          </ac:spMkLst>
        </pc:spChg>
        <pc:spChg chg="del mod ord">
          <ac:chgData name="Velani, Ankitkumar" userId="039f6639-35cd-4471-8ac8-1e78077ab1db" providerId="ADAL" clId="{870CCB61-0940-49A8-84BC-B7FB445CE002}" dt="2025-07-25T04:45:40.559" v="5777" actId="478"/>
          <ac:spMkLst>
            <pc:docMk/>
            <pc:sldMk cId="2720986346" sldId="2646"/>
            <ac:spMk id="23" creationId="{796D3677-BE51-6060-CCC2-441C534FEBB4}"/>
          </ac:spMkLst>
        </pc:spChg>
        <pc:spChg chg="del mod ord">
          <ac:chgData name="Velani, Ankitkumar" userId="039f6639-35cd-4471-8ac8-1e78077ab1db" providerId="ADAL" clId="{870CCB61-0940-49A8-84BC-B7FB445CE002}" dt="2025-07-25T04:45:42.130" v="5778" actId="478"/>
          <ac:spMkLst>
            <pc:docMk/>
            <pc:sldMk cId="2720986346" sldId="2646"/>
            <ac:spMk id="24" creationId="{6D8B2DCC-01CD-DF69-166D-59339CEB0E28}"/>
          </ac:spMkLst>
        </pc:spChg>
        <pc:spChg chg="add del mod">
          <ac:chgData name="Velani, Ankitkumar" userId="039f6639-35cd-4471-8ac8-1e78077ab1db" providerId="ADAL" clId="{870CCB61-0940-49A8-84BC-B7FB445CE002}" dt="2025-07-25T04:34:10.464" v="5661" actId="478"/>
          <ac:spMkLst>
            <pc:docMk/>
            <pc:sldMk cId="2720986346" sldId="2646"/>
            <ac:spMk id="26" creationId="{2D9B67F2-C521-7876-66F9-B46E11BF3ED7}"/>
          </ac:spMkLst>
        </pc:spChg>
        <pc:spChg chg="add del mod">
          <ac:chgData name="Velani, Ankitkumar" userId="039f6639-35cd-4471-8ac8-1e78077ab1db" providerId="ADAL" clId="{870CCB61-0940-49A8-84BC-B7FB445CE002}" dt="2025-07-25T04:34:02.843" v="5659" actId="478"/>
          <ac:spMkLst>
            <pc:docMk/>
            <pc:sldMk cId="2720986346" sldId="2646"/>
            <ac:spMk id="29" creationId="{A8793EFC-7256-19F4-B839-EE0A00E8B486}"/>
          </ac:spMkLst>
        </pc:spChg>
        <pc:spChg chg="add del mod">
          <ac:chgData name="Velani, Ankitkumar" userId="039f6639-35cd-4471-8ac8-1e78077ab1db" providerId="ADAL" clId="{870CCB61-0940-49A8-84BC-B7FB445CE002}" dt="2025-07-25T04:34:15.019" v="5662" actId="478"/>
          <ac:spMkLst>
            <pc:docMk/>
            <pc:sldMk cId="2720986346" sldId="2646"/>
            <ac:spMk id="31" creationId="{8DB845B2-C5C0-C0F7-2D0A-C70F3E821ABD}"/>
          </ac:spMkLst>
        </pc:spChg>
        <pc:picChg chg="add del mod">
          <ac:chgData name="Velani, Ankitkumar" userId="039f6639-35cd-4471-8ac8-1e78077ab1db" providerId="ADAL" clId="{870CCB61-0940-49A8-84BC-B7FB445CE002}" dt="2025-07-25T04:45:28.067" v="5772" actId="478"/>
          <ac:picMkLst>
            <pc:docMk/>
            <pc:sldMk cId="2720986346" sldId="2646"/>
            <ac:picMk id="6" creationId="{690C1421-3062-F461-37EC-05701F9E6C01}"/>
          </ac:picMkLst>
        </pc:picChg>
        <pc:picChg chg="add del mod">
          <ac:chgData name="Velani, Ankitkumar" userId="039f6639-35cd-4471-8ac8-1e78077ab1db" providerId="ADAL" clId="{870CCB61-0940-49A8-84BC-B7FB445CE002}" dt="2025-07-25T04:45:25.013" v="5770" actId="478"/>
          <ac:picMkLst>
            <pc:docMk/>
            <pc:sldMk cId="2720986346" sldId="2646"/>
            <ac:picMk id="8" creationId="{A66632D1-4E42-7065-33E2-7D7A87AF3FED}"/>
          </ac:picMkLst>
        </pc:picChg>
        <pc:picChg chg="add del mod">
          <ac:chgData name="Velani, Ankitkumar" userId="039f6639-35cd-4471-8ac8-1e78077ab1db" providerId="ADAL" clId="{870CCB61-0940-49A8-84BC-B7FB445CE002}" dt="2025-07-25T04:39:37.745" v="5736" actId="478"/>
          <ac:picMkLst>
            <pc:docMk/>
            <pc:sldMk cId="2720986346" sldId="2646"/>
            <ac:picMk id="2050" creationId="{7069764C-8C92-8C6C-7FBE-8225208B6EAD}"/>
          </ac:picMkLst>
        </pc:picChg>
        <pc:picChg chg="add del mod">
          <ac:chgData name="Velani, Ankitkumar" userId="039f6639-35cd-4471-8ac8-1e78077ab1db" providerId="ADAL" clId="{870CCB61-0940-49A8-84BC-B7FB445CE002}" dt="2025-07-25T04:40:56.771" v="5739" actId="478"/>
          <ac:picMkLst>
            <pc:docMk/>
            <pc:sldMk cId="2720986346" sldId="2646"/>
            <ac:picMk id="2052" creationId="{E86CC815-8E4E-0428-320A-E308F5CBAFB5}"/>
          </ac:picMkLst>
        </pc:picChg>
        <pc:picChg chg="add del mod">
          <ac:chgData name="Velani, Ankitkumar" userId="039f6639-35cd-4471-8ac8-1e78077ab1db" providerId="ADAL" clId="{870CCB61-0940-49A8-84BC-B7FB445CE002}" dt="2025-07-25T04:42:13.639" v="5748" actId="478"/>
          <ac:picMkLst>
            <pc:docMk/>
            <pc:sldMk cId="2720986346" sldId="2646"/>
            <ac:picMk id="2058" creationId="{0DBD2C17-54C4-7CDE-A246-46822A6B05AB}"/>
          </ac:picMkLst>
        </pc:picChg>
        <pc:picChg chg="add del mod">
          <ac:chgData name="Velani, Ankitkumar" userId="039f6639-35cd-4471-8ac8-1e78077ab1db" providerId="ADAL" clId="{870CCB61-0940-49A8-84BC-B7FB445CE002}" dt="2025-07-25T04:42:48.802" v="5758" actId="478"/>
          <ac:picMkLst>
            <pc:docMk/>
            <pc:sldMk cId="2720986346" sldId="2646"/>
            <ac:picMk id="2060" creationId="{2DB7F53D-3027-D6F6-A240-91B4B4DF87F3}"/>
          </ac:picMkLst>
        </pc:picChg>
      </pc:sldChg>
      <pc:sldChg chg="modSp new add del mod ord">
        <pc:chgData name="Velani, Ankitkumar" userId="039f6639-35cd-4471-8ac8-1e78077ab1db" providerId="ADAL" clId="{870CCB61-0940-49A8-84BC-B7FB445CE002}" dt="2025-07-25T04:59:07.943" v="6042" actId="2696"/>
        <pc:sldMkLst>
          <pc:docMk/>
          <pc:sldMk cId="608424820" sldId="2647"/>
        </pc:sldMkLst>
        <pc:spChg chg="mod">
          <ac:chgData name="Velani, Ankitkumar" userId="039f6639-35cd-4471-8ac8-1e78077ab1db" providerId="ADAL" clId="{870CCB61-0940-49A8-84BC-B7FB445CE002}" dt="2025-07-25T04:59:03.311" v="6040" actId="21"/>
          <ac:spMkLst>
            <pc:docMk/>
            <pc:sldMk cId="608424820" sldId="2647"/>
            <ac:spMk id="2" creationId="{0B20E4F8-3EF2-623F-FC74-FBC5D4C09FE3}"/>
          </ac:spMkLst>
        </pc:spChg>
        <pc:spChg chg="mod">
          <ac:chgData name="Velani, Ankitkumar" userId="039f6639-35cd-4471-8ac8-1e78077ab1db" providerId="ADAL" clId="{870CCB61-0940-49A8-84BC-B7FB445CE002}" dt="2025-07-25T04:58:54.416" v="6036" actId="20577"/>
          <ac:spMkLst>
            <pc:docMk/>
            <pc:sldMk cId="608424820" sldId="2647"/>
            <ac:spMk id="3" creationId="{5A96BE1B-3506-7D89-D946-9541EBD0C68F}"/>
          </ac:spMkLst>
        </pc:spChg>
      </pc:sldChg>
      <pc:sldChg chg="add del">
        <pc:chgData name="Velani, Ankitkumar" userId="039f6639-35cd-4471-8ac8-1e78077ab1db" providerId="ADAL" clId="{870CCB61-0940-49A8-84BC-B7FB445CE002}" dt="2025-07-25T04:48:11.870" v="5855" actId="2696"/>
        <pc:sldMkLst>
          <pc:docMk/>
          <pc:sldMk cId="3956426253" sldId="2647"/>
        </pc:sldMkLst>
      </pc:sldChg>
      <pc:sldChg chg="add del">
        <pc:chgData name="Velani, Ankitkumar" userId="039f6639-35cd-4471-8ac8-1e78077ab1db" providerId="ADAL" clId="{870CCB61-0940-49A8-84BC-B7FB445CE002}" dt="2025-07-25T04:57:29.649" v="5997"/>
        <pc:sldMkLst>
          <pc:docMk/>
          <pc:sldMk cId="1538026908" sldId="2648"/>
        </pc:sldMkLst>
      </pc:sldChg>
      <pc:sldChg chg="addSp delSp modSp add del mod ord">
        <pc:chgData name="Velani, Ankitkumar" userId="039f6639-35cd-4471-8ac8-1e78077ab1db" providerId="ADAL" clId="{870CCB61-0940-49A8-84BC-B7FB445CE002}" dt="2025-07-25T04:57:00.706" v="5989" actId="2696"/>
        <pc:sldMkLst>
          <pc:docMk/>
          <pc:sldMk cId="1792933552" sldId="2648"/>
        </pc:sldMkLst>
        <pc:spChg chg="add del mod">
          <ac:chgData name="Velani, Ankitkumar" userId="039f6639-35cd-4471-8ac8-1e78077ab1db" providerId="ADAL" clId="{870CCB61-0940-49A8-84BC-B7FB445CE002}" dt="2025-07-25T04:51:36.361" v="5907"/>
          <ac:spMkLst>
            <pc:docMk/>
            <pc:sldMk cId="1792933552" sldId="2648"/>
            <ac:spMk id="3" creationId="{A5EC3B37-E495-E7B5-4198-B5807246B034}"/>
          </ac:spMkLst>
        </pc:spChg>
        <pc:spChg chg="mod">
          <ac:chgData name="Velani, Ankitkumar" userId="039f6639-35cd-4471-8ac8-1e78077ab1db" providerId="ADAL" clId="{870CCB61-0940-49A8-84BC-B7FB445CE002}" dt="2025-07-25T04:49:59.746" v="5880" actId="20577"/>
          <ac:spMkLst>
            <pc:docMk/>
            <pc:sldMk cId="1792933552" sldId="2648"/>
            <ac:spMk id="4" creationId="{74489761-55C4-FA30-E15B-AF69EDD6F024}"/>
          </ac:spMkLst>
        </pc:spChg>
        <pc:spChg chg="del mod">
          <ac:chgData name="Velani, Ankitkumar" userId="039f6639-35cd-4471-8ac8-1e78077ab1db" providerId="ADAL" clId="{870CCB61-0940-49A8-84BC-B7FB445CE002}" dt="2025-07-25T04:50:03.800" v="5882" actId="478"/>
          <ac:spMkLst>
            <pc:docMk/>
            <pc:sldMk cId="1792933552" sldId="2648"/>
            <ac:spMk id="5" creationId="{CC12CF99-ECA6-4B17-3D17-582FBF80A623}"/>
          </ac:spMkLst>
        </pc:spChg>
        <pc:spChg chg="mod">
          <ac:chgData name="Velani, Ankitkumar" userId="039f6639-35cd-4471-8ac8-1e78077ab1db" providerId="ADAL" clId="{870CCB61-0940-49A8-84BC-B7FB445CE002}" dt="2025-07-25T04:56:51.385" v="5987" actId="2710"/>
          <ac:spMkLst>
            <pc:docMk/>
            <pc:sldMk cId="1792933552" sldId="2648"/>
            <ac:spMk id="6" creationId="{1D1E3D45-6DF7-7F90-7393-DEF8D74FFB59}"/>
          </ac:spMkLst>
        </pc:spChg>
        <pc:picChg chg="del">
          <ac:chgData name="Velani, Ankitkumar" userId="039f6639-35cd-4471-8ac8-1e78077ab1db" providerId="ADAL" clId="{870CCB61-0940-49A8-84BC-B7FB445CE002}" dt="2025-07-25T04:50:29.711" v="5886" actId="478"/>
          <ac:picMkLst>
            <pc:docMk/>
            <pc:sldMk cId="1792933552" sldId="2648"/>
            <ac:picMk id="1026" creationId="{946CF714-BE57-E741-9F94-AE13B7A674A9}"/>
          </ac:picMkLst>
        </pc:picChg>
      </pc:sldChg>
      <pc:sldChg chg="add del">
        <pc:chgData name="Velani, Ankitkumar" userId="039f6639-35cd-4471-8ac8-1e78077ab1db" providerId="ADAL" clId="{870CCB61-0940-49A8-84BC-B7FB445CE002}" dt="2025-07-25T04:56:37.732" v="5982"/>
        <pc:sldMkLst>
          <pc:docMk/>
          <pc:sldMk cId="549434532" sldId="2649"/>
        </pc:sldMkLst>
      </pc:sldChg>
      <pc:sldChg chg="addSp modSp add del mod">
        <pc:chgData name="Velani, Ankitkumar" userId="039f6639-35cd-4471-8ac8-1e78077ab1db" providerId="ADAL" clId="{870CCB61-0940-49A8-84BC-B7FB445CE002}" dt="2025-07-25T05:19:45.310" v="6437" actId="2696"/>
        <pc:sldMkLst>
          <pc:docMk/>
          <pc:sldMk cId="2255991460" sldId="2649"/>
        </pc:sldMkLst>
        <pc:spChg chg="add mod">
          <ac:chgData name="Velani, Ankitkumar" userId="039f6639-35cd-4471-8ac8-1e78077ab1db" providerId="ADAL" clId="{870CCB61-0940-49A8-84BC-B7FB445CE002}" dt="2025-07-25T04:58:35.288" v="6020" actId="1076"/>
          <ac:spMkLst>
            <pc:docMk/>
            <pc:sldMk cId="2255991460" sldId="2649"/>
            <ac:spMk id="3" creationId="{AB111D8E-B51D-9D94-26B0-BE404B233562}"/>
          </ac:spMkLst>
        </pc:spChg>
        <pc:spChg chg="mod">
          <ac:chgData name="Velani, Ankitkumar" userId="039f6639-35cd-4471-8ac8-1e78077ab1db" providerId="ADAL" clId="{870CCB61-0940-49A8-84BC-B7FB445CE002}" dt="2025-07-25T04:58:31.218" v="6019" actId="20577"/>
          <ac:spMkLst>
            <pc:docMk/>
            <pc:sldMk cId="2255991460" sldId="2649"/>
            <ac:spMk id="6" creationId="{1D1E3D45-6DF7-7F90-7393-DEF8D74FFB59}"/>
          </ac:spMkLst>
        </pc:spChg>
      </pc:sldChg>
      <pc:sldChg chg="modSp add mod ord">
        <pc:chgData name="Velani, Ankitkumar" userId="039f6639-35cd-4471-8ac8-1e78077ab1db" providerId="ADAL" clId="{870CCB61-0940-49A8-84BC-B7FB445CE002}" dt="2025-07-25T05:17:47.166" v="6406" actId="242"/>
        <pc:sldMkLst>
          <pc:docMk/>
          <pc:sldMk cId="1817241241" sldId="2650"/>
        </pc:sldMkLst>
        <pc:spChg chg="mod">
          <ac:chgData name="Velani, Ankitkumar" userId="039f6639-35cd-4471-8ac8-1e78077ab1db" providerId="ADAL" clId="{870CCB61-0940-49A8-84BC-B7FB445CE002}" dt="2025-07-25T04:59:05.214" v="6041"/>
          <ac:spMkLst>
            <pc:docMk/>
            <pc:sldMk cId="1817241241" sldId="2650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5T05:17:47.166" v="6406" actId="242"/>
          <ac:spMkLst>
            <pc:docMk/>
            <pc:sldMk cId="1817241241" sldId="2650"/>
            <ac:spMk id="22" creationId="{5978DFE2-C4A2-5F54-2FEF-A4EBE9981B5D}"/>
          </ac:spMkLst>
        </pc:spChg>
      </pc:sldChg>
      <pc:sldChg chg="addSp delSp modSp new mod">
        <pc:chgData name="Velani, Ankitkumar" userId="039f6639-35cd-4471-8ac8-1e78077ab1db" providerId="ADAL" clId="{870CCB61-0940-49A8-84BC-B7FB445CE002}" dt="2025-07-25T05:05:46.643" v="6305" actId="1076"/>
        <pc:sldMkLst>
          <pc:docMk/>
          <pc:sldMk cId="1728257349" sldId="2651"/>
        </pc:sldMkLst>
        <pc:spChg chg="del">
          <ac:chgData name="Velani, Ankitkumar" userId="039f6639-35cd-4471-8ac8-1e78077ab1db" providerId="ADAL" clId="{870CCB61-0940-49A8-84BC-B7FB445CE002}" dt="2025-07-25T04:59:59.670" v="6045" actId="478"/>
          <ac:spMkLst>
            <pc:docMk/>
            <pc:sldMk cId="1728257349" sldId="2651"/>
            <ac:spMk id="2" creationId="{DEA19149-5A67-BA3C-BF74-D3C5631BF27E}"/>
          </ac:spMkLst>
        </pc:spChg>
        <pc:spChg chg="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3" creationId="{FC2CA195-6135-E22B-C224-FA72F02C8AAB}"/>
          </ac:spMkLst>
        </pc:spChg>
        <pc:spChg chg="del">
          <ac:chgData name="Velani, Ankitkumar" userId="039f6639-35cd-4471-8ac8-1e78077ab1db" providerId="ADAL" clId="{870CCB61-0940-49A8-84BC-B7FB445CE002}" dt="2025-07-25T04:59:58.133" v="6044" actId="478"/>
          <ac:spMkLst>
            <pc:docMk/>
            <pc:sldMk cId="1728257349" sldId="2651"/>
            <ac:spMk id="4" creationId="{A6C72047-B730-921E-91D8-ABA64BC2AFB1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5" creationId="{5ED8ACE8-837C-97A4-2E7B-7A324307B774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6" creationId="{940F03C6-0F4A-B94E-9B37-7160E97232C0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7" creationId="{AA7D05AC-6053-FF19-4ACC-98935F9699B6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8" creationId="{34A87119-6BC2-D3C2-1930-8F74D67DAACC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9" creationId="{50C2F724-39AC-5E2F-2B47-A2F220E92FF2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10" creationId="{0FD513AA-C277-57DC-C40D-A6232B399FAF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28" creationId="{8700B763-46BF-F9C2-96C3-38C072E55496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29" creationId="{1396F7CD-B1C3-6D04-221B-E16416E5CEDF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30" creationId="{CCE58BDA-CD67-3318-C62D-A031D4B3723E}"/>
          </ac:spMkLst>
        </pc:sp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2" creationId="{1362D138-9CED-19D8-7466-9744C142E75E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4" creationId="{C09EC399-E61F-7F18-38C4-C28CA951C00A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6" creationId="{22B75006-71AE-FF30-B634-5D3D2C2EBEC2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8" creationId="{585705E8-29C5-4C4F-53BB-FA7CA5FBFC33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0" creationId="{72595E0C-C497-9C70-8EFE-0145721D57BE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2" creationId="{4F4C2896-9EE2-139D-A4AC-8592CA3FBA44}"/>
          </ac:cxnSpMkLst>
        </pc:cxnChg>
        <pc:cxnChg chg="add mod">
          <ac:chgData name="Velani, Ankitkumar" userId="039f6639-35cd-4471-8ac8-1e78077ab1db" providerId="ADAL" clId="{870CCB61-0940-49A8-84BC-B7FB445CE002}" dt="2025-07-25T05:05:46.643" v="6305" actId="1076"/>
          <ac:cxnSpMkLst>
            <pc:docMk/>
            <pc:sldMk cId="1728257349" sldId="2651"/>
            <ac:cxnSpMk id="24" creationId="{12CDE345-533E-0F92-F63A-C3A2F997E106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5" creationId="{5B47528D-643B-A462-467B-9ABD8BE67D45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7" creationId="{846F02D4-B284-412C-25F2-AEDB1C906C13}"/>
          </ac:cxnSpMkLst>
        </pc:cxnChg>
      </pc:sldChg>
      <pc:sldChg chg="modSp add mod ord">
        <pc:chgData name="Velani, Ankitkumar" userId="039f6639-35cd-4471-8ac8-1e78077ab1db" providerId="ADAL" clId="{870CCB61-0940-49A8-84BC-B7FB445CE002}" dt="2025-07-25T05:07:00.681" v="6323" actId="14100"/>
        <pc:sldMkLst>
          <pc:docMk/>
          <pc:sldMk cId="428804226" sldId="2652"/>
        </pc:sldMkLst>
        <pc:spChg chg="mod">
          <ac:chgData name="Velani, Ankitkumar" userId="039f6639-35cd-4471-8ac8-1e78077ab1db" providerId="ADAL" clId="{870CCB61-0940-49A8-84BC-B7FB445CE002}" dt="2025-07-25T05:06:27.074" v="6319" actId="20577"/>
          <ac:spMkLst>
            <pc:docMk/>
            <pc:sldMk cId="428804226" sldId="2652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5:07:00.681" v="6323" actId="14100"/>
          <ac:spMkLst>
            <pc:docMk/>
            <pc:sldMk cId="428804226" sldId="2652"/>
            <ac:spMk id="21" creationId="{B6FBEFD7-5B10-09B9-2D19-EDDEA63D9BAE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5T05:20:00.213" v="6440" actId="12"/>
        <pc:sldMkLst>
          <pc:docMk/>
          <pc:sldMk cId="912055116" sldId="2653"/>
        </pc:sldMkLst>
        <pc:spChg chg="del mod ord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2" creationId="{5B219ACE-43E0-F484-EA81-3A4FFF523FF2}"/>
          </ac:spMkLst>
        </pc:spChg>
        <pc:spChg chg="del mod ord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3" creationId="{088CB0E5-63A5-7A02-EE38-15E05765A7B9}"/>
          </ac:spMkLst>
        </pc:spChg>
        <pc:spChg chg="del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4" creationId="{486D28EF-275D-31E7-33F8-5ACFE9CEB11A}"/>
          </ac:spMkLst>
        </pc:spChg>
        <pc:spChg chg="add del mod ord">
          <ac:chgData name="Velani, Ankitkumar" userId="039f6639-35cd-4471-8ac8-1e78077ab1db" providerId="ADAL" clId="{870CCB61-0940-49A8-84BC-B7FB445CE002}" dt="2025-07-25T05:19:15.859" v="6430" actId="700"/>
          <ac:spMkLst>
            <pc:docMk/>
            <pc:sldMk cId="912055116" sldId="2653"/>
            <ac:spMk id="5" creationId="{8C0D1D97-5A17-B4AC-5761-0FD518ECFA27}"/>
          </ac:spMkLst>
        </pc:spChg>
        <pc:spChg chg="add del mod ord">
          <ac:chgData name="Velani, Ankitkumar" userId="039f6639-35cd-4471-8ac8-1e78077ab1db" providerId="ADAL" clId="{870CCB61-0940-49A8-84BC-B7FB445CE002}" dt="2025-07-25T05:18:47.534" v="6423" actId="478"/>
          <ac:spMkLst>
            <pc:docMk/>
            <pc:sldMk cId="912055116" sldId="2653"/>
            <ac:spMk id="6" creationId="{F8EA2407-B034-9065-47EE-C65E29EB5D5A}"/>
          </ac:spMkLst>
        </pc:spChg>
        <pc:spChg chg="add del mod ord">
          <ac:chgData name="Velani, Ankitkumar" userId="039f6639-35cd-4471-8ac8-1e78077ab1db" providerId="ADAL" clId="{870CCB61-0940-49A8-84BC-B7FB445CE002}" dt="2025-07-25T05:19:06.579" v="6428" actId="478"/>
          <ac:spMkLst>
            <pc:docMk/>
            <pc:sldMk cId="912055116" sldId="2653"/>
            <ac:spMk id="7" creationId="{F5086C34-C0DA-0F3D-571F-E273DB956724}"/>
          </ac:spMkLst>
        </pc:spChg>
        <pc:spChg chg="add del mod ord">
          <ac:chgData name="Velani, Ankitkumar" userId="039f6639-35cd-4471-8ac8-1e78077ab1db" providerId="ADAL" clId="{870CCB61-0940-49A8-84BC-B7FB445CE002}" dt="2025-07-25T05:19:32.389" v="6434" actId="478"/>
          <ac:spMkLst>
            <pc:docMk/>
            <pc:sldMk cId="912055116" sldId="2653"/>
            <ac:spMk id="8" creationId="{63FD3721-C992-AEEC-DCF9-78B9B1BC07F6}"/>
          </ac:spMkLst>
        </pc:spChg>
        <pc:spChg chg="add del mod ord">
          <ac:chgData name="Velani, Ankitkumar" userId="039f6639-35cd-4471-8ac8-1e78077ab1db" providerId="ADAL" clId="{870CCB61-0940-49A8-84BC-B7FB445CE002}" dt="2025-07-25T05:19:05.074" v="6427" actId="478"/>
          <ac:spMkLst>
            <pc:docMk/>
            <pc:sldMk cId="912055116" sldId="2653"/>
            <ac:spMk id="9" creationId="{FDF9E987-7473-82D8-187E-28E085BA585E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0" creationId="{AC117DF3-8F8F-0177-4518-EA558CF60054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1" creationId="{594CFDE8-DBE4-0532-EBA8-6A37810ED5F1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2" creationId="{3307120F-1533-202E-7AE5-DA4E5D7B4D0D}"/>
          </ac:spMkLst>
        </pc:spChg>
        <pc:spChg chg="add del mod ord">
          <ac:chgData name="Velani, Ankitkumar" userId="039f6639-35cd-4471-8ac8-1e78077ab1db" providerId="ADAL" clId="{870CCB61-0940-49A8-84BC-B7FB445CE002}" dt="2025-07-25T05:19:30.530" v="6433" actId="478"/>
          <ac:spMkLst>
            <pc:docMk/>
            <pc:sldMk cId="912055116" sldId="2653"/>
            <ac:spMk id="13" creationId="{BEEC0E16-A073-8FD1-1A81-CA3F9BB255B6}"/>
          </ac:spMkLst>
        </pc:spChg>
        <pc:spChg chg="add mod">
          <ac:chgData name="Velani, Ankitkumar" userId="039f6639-35cd-4471-8ac8-1e78077ab1db" providerId="ADAL" clId="{870CCB61-0940-49A8-84BC-B7FB445CE002}" dt="2025-07-25T05:19:41.619" v="6436" actId="207"/>
          <ac:spMkLst>
            <pc:docMk/>
            <pc:sldMk cId="912055116" sldId="2653"/>
            <ac:spMk id="14" creationId="{1D89A4E2-ECD6-1829-1B54-832D81A6A023}"/>
          </ac:spMkLst>
        </pc:spChg>
        <pc:spChg chg="add mod">
          <ac:chgData name="Velani, Ankitkumar" userId="039f6639-35cd-4471-8ac8-1e78077ab1db" providerId="ADAL" clId="{870CCB61-0940-49A8-84BC-B7FB445CE002}" dt="2025-07-25T05:19:41.619" v="6436" actId="207"/>
          <ac:spMkLst>
            <pc:docMk/>
            <pc:sldMk cId="912055116" sldId="2653"/>
            <ac:spMk id="15" creationId="{FE1B8181-E82D-F2F2-3D6C-C157435578E5}"/>
          </ac:spMkLst>
        </pc:spChg>
        <pc:spChg chg="add mod">
          <ac:chgData name="Velani, Ankitkumar" userId="039f6639-35cd-4471-8ac8-1e78077ab1db" providerId="ADAL" clId="{870CCB61-0940-49A8-84BC-B7FB445CE002}" dt="2025-07-25T05:20:00.213" v="6440" actId="12"/>
          <ac:spMkLst>
            <pc:docMk/>
            <pc:sldMk cId="912055116" sldId="2653"/>
            <ac:spMk id="16" creationId="{4ACCB87B-9801-99A3-1919-7060E53B5515}"/>
          </ac:spMkLst>
        </pc:spChg>
      </pc:sldChg>
      <pc:sldChg chg="add del">
        <pc:chgData name="Velani, Ankitkumar" userId="039f6639-35cd-4471-8ac8-1e78077ab1db" providerId="ADAL" clId="{870CCB61-0940-49A8-84BC-B7FB445CE002}" dt="2025-07-25T05:18:20.121" v="6408" actId="2890"/>
        <pc:sldMkLst>
          <pc:docMk/>
          <pc:sldMk cId="2734330863" sldId="265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5C23D-B5F7-4CF4-9293-B7AA4A39BA57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3AB477-7D62-4E70-B57F-C63B70B91CD5}">
      <dgm:prSet phldrT="[Text]"/>
      <dgm:spPr/>
      <dgm:t>
        <a:bodyPr/>
        <a:lstStyle/>
        <a:p>
          <a:r>
            <a:rPr lang="en-US" b="1"/>
            <a:t>Sign </a:t>
          </a:r>
          <a:r>
            <a:rPr lang="en-US" b="1" dirty="0"/>
            <a:t>Up on Azure</a:t>
          </a:r>
          <a:endParaRPr lang="en-IN" b="1" dirty="0"/>
        </a:p>
      </dgm:t>
    </dgm:pt>
    <dgm:pt modelId="{421CF18C-7363-427B-BB63-CF0F6063D464}" type="parTrans" cxnId="{802782DD-DCBE-4089-8BE2-B0A324314E6C}">
      <dgm:prSet/>
      <dgm:spPr/>
      <dgm:t>
        <a:bodyPr/>
        <a:lstStyle/>
        <a:p>
          <a:endParaRPr lang="en-IN"/>
        </a:p>
      </dgm:t>
    </dgm:pt>
    <dgm:pt modelId="{44ADBA81-D218-44C7-B7FF-5EAB6AC9CF34}" type="sibTrans" cxnId="{802782DD-DCBE-4089-8BE2-B0A324314E6C}">
      <dgm:prSet/>
      <dgm:spPr/>
      <dgm:t>
        <a:bodyPr/>
        <a:lstStyle/>
        <a:p>
          <a:endParaRPr lang="en-IN"/>
        </a:p>
      </dgm:t>
    </dgm:pt>
    <dgm:pt modelId="{4A627D5A-886B-40C8-AE4D-1CAB7AC918E9}">
      <dgm:prSet phldrT="[Text]"/>
      <dgm:spPr/>
      <dgm:t>
        <a:bodyPr/>
        <a:lstStyle/>
        <a:p>
          <a:r>
            <a:rPr lang="en-US" b="1" dirty="0"/>
            <a:t>Host Static Website</a:t>
          </a:r>
          <a:endParaRPr lang="en-IN" b="1" dirty="0"/>
        </a:p>
      </dgm:t>
    </dgm:pt>
    <dgm:pt modelId="{F9E39283-5CE3-4D1D-811D-053C75731D37}" type="parTrans" cxnId="{61B9A5C0-122B-4ECA-9709-6A83B22CF2C7}">
      <dgm:prSet/>
      <dgm:spPr/>
      <dgm:t>
        <a:bodyPr/>
        <a:lstStyle/>
        <a:p>
          <a:endParaRPr lang="en-IN"/>
        </a:p>
      </dgm:t>
    </dgm:pt>
    <dgm:pt modelId="{FC33BCE6-05FD-49FC-B1B0-7C6FCC2CF7C7}" type="sibTrans" cxnId="{61B9A5C0-122B-4ECA-9709-6A83B22CF2C7}">
      <dgm:prSet/>
      <dgm:spPr/>
      <dgm:t>
        <a:bodyPr/>
        <a:lstStyle/>
        <a:p>
          <a:endParaRPr lang="en-IN"/>
        </a:p>
      </dgm:t>
    </dgm:pt>
    <dgm:pt modelId="{D3687684-3B29-4BC3-97F6-313814A864B5}">
      <dgm:prSet phldrT="[Text]"/>
      <dgm:spPr/>
      <dgm:t>
        <a:bodyPr/>
        <a:lstStyle/>
        <a:p>
          <a:r>
            <a:rPr lang="en-US" b="1" dirty="0"/>
            <a:t>Host Dynamic Website</a:t>
          </a:r>
          <a:endParaRPr lang="en-IN" b="1" dirty="0"/>
        </a:p>
      </dgm:t>
    </dgm:pt>
    <dgm:pt modelId="{057E4560-08BE-4DD8-BDDA-BE94CD8F2C66}" type="parTrans" cxnId="{769282C7-C9A4-4F9C-BD2B-5416472E6DCE}">
      <dgm:prSet/>
      <dgm:spPr/>
      <dgm:t>
        <a:bodyPr/>
        <a:lstStyle/>
        <a:p>
          <a:endParaRPr lang="en-IN"/>
        </a:p>
      </dgm:t>
    </dgm:pt>
    <dgm:pt modelId="{E11A1D1F-FECE-48A9-ABE7-3E6623E7DBEF}" type="sibTrans" cxnId="{769282C7-C9A4-4F9C-BD2B-5416472E6DCE}">
      <dgm:prSet/>
      <dgm:spPr/>
      <dgm:t>
        <a:bodyPr/>
        <a:lstStyle/>
        <a:p>
          <a:endParaRPr lang="en-IN"/>
        </a:p>
      </dgm:t>
    </dgm:pt>
    <dgm:pt modelId="{01C0AA9B-B8E1-4A65-B68C-7D550E872B23}" type="pres">
      <dgm:prSet presAssocID="{2F35C23D-B5F7-4CF4-9293-B7AA4A39BA5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2614259-92A7-4B9D-9C80-FBC2936F75C8}" type="pres">
      <dgm:prSet presAssocID="{D3687684-3B29-4BC3-97F6-313814A864B5}" presName="Accent3" presStyleCnt="0"/>
      <dgm:spPr/>
    </dgm:pt>
    <dgm:pt modelId="{CCB3D1A3-BDBB-4AB0-AE53-5CD091F81119}" type="pres">
      <dgm:prSet presAssocID="{D3687684-3B29-4BC3-97F6-313814A864B5}" presName="Accent" presStyleLbl="node1" presStyleIdx="0" presStyleCnt="3"/>
      <dgm:spPr/>
    </dgm:pt>
    <dgm:pt modelId="{32F9639A-69B4-44CC-92DD-5AD84D235944}" type="pres">
      <dgm:prSet presAssocID="{D3687684-3B29-4BC3-97F6-313814A864B5}" presName="ParentBackground3" presStyleCnt="0"/>
      <dgm:spPr/>
    </dgm:pt>
    <dgm:pt modelId="{4AA4AD03-8C20-4FAB-981A-A41534F015F6}" type="pres">
      <dgm:prSet presAssocID="{D3687684-3B29-4BC3-97F6-313814A864B5}" presName="ParentBackground" presStyleLbl="fgAcc1" presStyleIdx="0" presStyleCnt="3"/>
      <dgm:spPr/>
    </dgm:pt>
    <dgm:pt modelId="{F0FA4B12-0A52-4358-9807-AF0F9FF97697}" type="pres">
      <dgm:prSet presAssocID="{D3687684-3B29-4BC3-97F6-313814A864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B9E4612-B80F-464B-A214-61631B37D5FC}" type="pres">
      <dgm:prSet presAssocID="{4A627D5A-886B-40C8-AE4D-1CAB7AC918E9}" presName="Accent2" presStyleCnt="0"/>
      <dgm:spPr/>
    </dgm:pt>
    <dgm:pt modelId="{BF25A80D-90BC-41F1-A103-C8261333CAF4}" type="pres">
      <dgm:prSet presAssocID="{4A627D5A-886B-40C8-AE4D-1CAB7AC918E9}" presName="Accent" presStyleLbl="node1" presStyleIdx="1" presStyleCnt="3"/>
      <dgm:spPr/>
    </dgm:pt>
    <dgm:pt modelId="{DDAB39A8-721C-4CFD-9A6B-EFF93E496125}" type="pres">
      <dgm:prSet presAssocID="{4A627D5A-886B-40C8-AE4D-1CAB7AC918E9}" presName="ParentBackground2" presStyleCnt="0"/>
      <dgm:spPr/>
    </dgm:pt>
    <dgm:pt modelId="{7209BE83-6552-4069-9DD5-3DF84E302FC1}" type="pres">
      <dgm:prSet presAssocID="{4A627D5A-886B-40C8-AE4D-1CAB7AC918E9}" presName="ParentBackground" presStyleLbl="fgAcc1" presStyleIdx="1" presStyleCnt="3"/>
      <dgm:spPr/>
    </dgm:pt>
    <dgm:pt modelId="{7F6A615C-04A7-4FF5-B2CD-9223D82D200E}" type="pres">
      <dgm:prSet presAssocID="{4A627D5A-886B-40C8-AE4D-1CAB7AC918E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0CD026-E0C6-48C7-B816-C16F9E9D2325}" type="pres">
      <dgm:prSet presAssocID="{673AB477-7D62-4E70-B57F-C63B70B91CD5}" presName="Accent1" presStyleCnt="0"/>
      <dgm:spPr/>
    </dgm:pt>
    <dgm:pt modelId="{67E7850E-B084-4377-80B4-7BC2C880A627}" type="pres">
      <dgm:prSet presAssocID="{673AB477-7D62-4E70-B57F-C63B70B91CD5}" presName="Accent" presStyleLbl="node1" presStyleIdx="2" presStyleCnt="3"/>
      <dgm:spPr/>
    </dgm:pt>
    <dgm:pt modelId="{6478BA29-BC18-4922-962E-0F2A4694B592}" type="pres">
      <dgm:prSet presAssocID="{673AB477-7D62-4E70-B57F-C63B70B91CD5}" presName="ParentBackground1" presStyleCnt="0"/>
      <dgm:spPr/>
    </dgm:pt>
    <dgm:pt modelId="{1909A636-B0F1-402C-99E9-91E6799A1B0E}" type="pres">
      <dgm:prSet presAssocID="{673AB477-7D62-4E70-B57F-C63B70B91CD5}" presName="ParentBackground" presStyleLbl="fgAcc1" presStyleIdx="2" presStyleCnt="3"/>
      <dgm:spPr/>
    </dgm:pt>
    <dgm:pt modelId="{052AF415-1B05-4237-8EB3-3A27547DC52B}" type="pres">
      <dgm:prSet presAssocID="{673AB477-7D62-4E70-B57F-C63B70B91CD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8F3223-B6B5-4BBD-8E43-86C8D9C07658}" type="presOf" srcId="{673AB477-7D62-4E70-B57F-C63B70B91CD5}" destId="{1909A636-B0F1-402C-99E9-91E6799A1B0E}" srcOrd="0" destOrd="0" presId="urn:microsoft.com/office/officeart/2011/layout/CircleProcess"/>
    <dgm:cxn modelId="{A819F727-AB58-4DE6-9AC7-3C6376837E47}" type="presOf" srcId="{2F35C23D-B5F7-4CF4-9293-B7AA4A39BA57}" destId="{01C0AA9B-B8E1-4A65-B68C-7D550E872B23}" srcOrd="0" destOrd="0" presId="urn:microsoft.com/office/officeart/2011/layout/CircleProcess"/>
    <dgm:cxn modelId="{1B45565F-94FF-4DE9-BF02-8558CA739DA0}" type="presOf" srcId="{4A627D5A-886B-40C8-AE4D-1CAB7AC918E9}" destId="{7F6A615C-04A7-4FF5-B2CD-9223D82D200E}" srcOrd="1" destOrd="0" presId="urn:microsoft.com/office/officeart/2011/layout/CircleProcess"/>
    <dgm:cxn modelId="{3979C7A8-9D97-4115-9027-24B7FBBF06DB}" type="presOf" srcId="{D3687684-3B29-4BC3-97F6-313814A864B5}" destId="{F0FA4B12-0A52-4358-9807-AF0F9FF97697}" srcOrd="1" destOrd="0" presId="urn:microsoft.com/office/officeart/2011/layout/CircleProcess"/>
    <dgm:cxn modelId="{61B9A5C0-122B-4ECA-9709-6A83B22CF2C7}" srcId="{2F35C23D-B5F7-4CF4-9293-B7AA4A39BA57}" destId="{4A627D5A-886B-40C8-AE4D-1CAB7AC918E9}" srcOrd="1" destOrd="0" parTransId="{F9E39283-5CE3-4D1D-811D-053C75731D37}" sibTransId="{FC33BCE6-05FD-49FC-B1B0-7C6FCC2CF7C7}"/>
    <dgm:cxn modelId="{769282C7-C9A4-4F9C-BD2B-5416472E6DCE}" srcId="{2F35C23D-B5F7-4CF4-9293-B7AA4A39BA57}" destId="{D3687684-3B29-4BC3-97F6-313814A864B5}" srcOrd="2" destOrd="0" parTransId="{057E4560-08BE-4DD8-BDDA-BE94CD8F2C66}" sibTransId="{E11A1D1F-FECE-48A9-ABE7-3E6623E7DBEF}"/>
    <dgm:cxn modelId="{AA983ECF-CBBF-4736-A730-03167B8D6971}" type="presOf" srcId="{D3687684-3B29-4BC3-97F6-313814A864B5}" destId="{4AA4AD03-8C20-4FAB-981A-A41534F015F6}" srcOrd="0" destOrd="0" presId="urn:microsoft.com/office/officeart/2011/layout/CircleProcess"/>
    <dgm:cxn modelId="{802782DD-DCBE-4089-8BE2-B0A324314E6C}" srcId="{2F35C23D-B5F7-4CF4-9293-B7AA4A39BA57}" destId="{673AB477-7D62-4E70-B57F-C63B70B91CD5}" srcOrd="0" destOrd="0" parTransId="{421CF18C-7363-427B-BB63-CF0F6063D464}" sibTransId="{44ADBA81-D218-44C7-B7FF-5EAB6AC9CF34}"/>
    <dgm:cxn modelId="{712625F9-FB32-44CE-9EDB-17D66EAE7D52}" type="presOf" srcId="{4A627D5A-886B-40C8-AE4D-1CAB7AC918E9}" destId="{7209BE83-6552-4069-9DD5-3DF84E302FC1}" srcOrd="0" destOrd="0" presId="urn:microsoft.com/office/officeart/2011/layout/CircleProcess"/>
    <dgm:cxn modelId="{814D2CFD-F69C-4578-B1F5-C84F56F8946D}" type="presOf" srcId="{673AB477-7D62-4E70-B57F-C63B70B91CD5}" destId="{052AF415-1B05-4237-8EB3-3A27547DC52B}" srcOrd="1" destOrd="0" presId="urn:microsoft.com/office/officeart/2011/layout/CircleProcess"/>
    <dgm:cxn modelId="{1CF14E73-1DCF-4843-865B-F2CE533BB730}" type="presParOf" srcId="{01C0AA9B-B8E1-4A65-B68C-7D550E872B23}" destId="{32614259-92A7-4B9D-9C80-FBC2936F75C8}" srcOrd="0" destOrd="0" presId="urn:microsoft.com/office/officeart/2011/layout/CircleProcess"/>
    <dgm:cxn modelId="{E33B55D9-9FC2-44BF-8825-46354E6240E3}" type="presParOf" srcId="{32614259-92A7-4B9D-9C80-FBC2936F75C8}" destId="{CCB3D1A3-BDBB-4AB0-AE53-5CD091F81119}" srcOrd="0" destOrd="0" presId="urn:microsoft.com/office/officeart/2011/layout/CircleProcess"/>
    <dgm:cxn modelId="{6E289D4E-F69A-4283-AF4D-FD0453204B44}" type="presParOf" srcId="{01C0AA9B-B8E1-4A65-B68C-7D550E872B23}" destId="{32F9639A-69B4-44CC-92DD-5AD84D235944}" srcOrd="1" destOrd="0" presId="urn:microsoft.com/office/officeart/2011/layout/CircleProcess"/>
    <dgm:cxn modelId="{34C4A30C-1D35-4C91-B23E-8F8D4E3EC06D}" type="presParOf" srcId="{32F9639A-69B4-44CC-92DD-5AD84D235944}" destId="{4AA4AD03-8C20-4FAB-981A-A41534F015F6}" srcOrd="0" destOrd="0" presId="urn:microsoft.com/office/officeart/2011/layout/CircleProcess"/>
    <dgm:cxn modelId="{39A2FC85-577F-4C8A-9186-038046B99B27}" type="presParOf" srcId="{01C0AA9B-B8E1-4A65-B68C-7D550E872B23}" destId="{F0FA4B12-0A52-4358-9807-AF0F9FF97697}" srcOrd="2" destOrd="0" presId="urn:microsoft.com/office/officeart/2011/layout/CircleProcess"/>
    <dgm:cxn modelId="{1BB1ABA3-6C55-4695-969B-FA0F561FF746}" type="presParOf" srcId="{01C0AA9B-B8E1-4A65-B68C-7D550E872B23}" destId="{1B9E4612-B80F-464B-A214-61631B37D5FC}" srcOrd="3" destOrd="0" presId="urn:microsoft.com/office/officeart/2011/layout/CircleProcess"/>
    <dgm:cxn modelId="{B7C38FCC-2CAA-4902-8A93-4B2C52F04416}" type="presParOf" srcId="{1B9E4612-B80F-464B-A214-61631B37D5FC}" destId="{BF25A80D-90BC-41F1-A103-C8261333CAF4}" srcOrd="0" destOrd="0" presId="urn:microsoft.com/office/officeart/2011/layout/CircleProcess"/>
    <dgm:cxn modelId="{0A56475F-908F-4A09-B83B-FC7C1608E090}" type="presParOf" srcId="{01C0AA9B-B8E1-4A65-B68C-7D550E872B23}" destId="{DDAB39A8-721C-4CFD-9A6B-EFF93E496125}" srcOrd="4" destOrd="0" presId="urn:microsoft.com/office/officeart/2011/layout/CircleProcess"/>
    <dgm:cxn modelId="{010CDA96-B060-4CFA-929C-E83B7AC81B41}" type="presParOf" srcId="{DDAB39A8-721C-4CFD-9A6B-EFF93E496125}" destId="{7209BE83-6552-4069-9DD5-3DF84E302FC1}" srcOrd="0" destOrd="0" presId="urn:microsoft.com/office/officeart/2011/layout/CircleProcess"/>
    <dgm:cxn modelId="{50376448-885C-4141-865F-059CF53F0435}" type="presParOf" srcId="{01C0AA9B-B8E1-4A65-B68C-7D550E872B23}" destId="{7F6A615C-04A7-4FF5-B2CD-9223D82D200E}" srcOrd="5" destOrd="0" presId="urn:microsoft.com/office/officeart/2011/layout/CircleProcess"/>
    <dgm:cxn modelId="{04CF38D8-DACA-4370-8662-92C38F5073E4}" type="presParOf" srcId="{01C0AA9B-B8E1-4A65-B68C-7D550E872B23}" destId="{610CD026-E0C6-48C7-B816-C16F9E9D2325}" srcOrd="6" destOrd="0" presId="urn:microsoft.com/office/officeart/2011/layout/CircleProcess"/>
    <dgm:cxn modelId="{EB0813C9-CAE2-4823-A14C-A90CC903B591}" type="presParOf" srcId="{610CD026-E0C6-48C7-B816-C16F9E9D2325}" destId="{67E7850E-B084-4377-80B4-7BC2C880A627}" srcOrd="0" destOrd="0" presId="urn:microsoft.com/office/officeart/2011/layout/CircleProcess"/>
    <dgm:cxn modelId="{AFEA7BC2-2E67-4E8C-A230-59BB59C51CD0}" type="presParOf" srcId="{01C0AA9B-B8E1-4A65-B68C-7D550E872B23}" destId="{6478BA29-BC18-4922-962E-0F2A4694B592}" srcOrd="7" destOrd="0" presId="urn:microsoft.com/office/officeart/2011/layout/CircleProcess"/>
    <dgm:cxn modelId="{885C61BE-EF3D-42E9-A457-9C34BFB46B0A}" type="presParOf" srcId="{6478BA29-BC18-4922-962E-0F2A4694B592}" destId="{1909A636-B0F1-402C-99E9-91E6799A1B0E}" srcOrd="0" destOrd="0" presId="urn:microsoft.com/office/officeart/2011/layout/CircleProcess"/>
    <dgm:cxn modelId="{31D2945D-E33A-4BB4-8B6E-7AEEEF9F594F}" type="presParOf" srcId="{01C0AA9B-B8E1-4A65-B68C-7D550E872B23}" destId="{052AF415-1B05-4237-8EB3-3A27547DC52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D1A3-BDBB-4AB0-AE53-5CD091F81119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4AD03-8C20-4FAB-981A-A41534F015F6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Dynamic Website</a:t>
          </a:r>
          <a:endParaRPr lang="en-IN" sz="3500" b="1" kern="1200" dirty="0"/>
        </a:p>
      </dsp:txBody>
      <dsp:txXfrm>
        <a:off x="6034153" y="1891534"/>
        <a:ext cx="1635870" cy="1636029"/>
      </dsp:txXfrm>
    </dsp:sp>
    <dsp:sp modelId="{BF25A80D-90BC-41F1-A103-C8261333CAF4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9BE83-6552-4069-9DD5-3DF84E302FC1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Static Website</a:t>
          </a:r>
          <a:endParaRPr lang="en-IN" sz="3500" b="1" kern="1200" dirty="0"/>
        </a:p>
      </dsp:txBody>
      <dsp:txXfrm>
        <a:off x="3498075" y="1891534"/>
        <a:ext cx="1635870" cy="1636029"/>
      </dsp:txXfrm>
    </dsp:sp>
    <dsp:sp modelId="{67E7850E-B084-4377-80B4-7BC2C880A627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9A636-B0F1-402C-99E9-91E6799A1B0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/>
            <a:t>Sign </a:t>
          </a:r>
          <a:r>
            <a:rPr lang="en-US" sz="3500" b="1" kern="1200" dirty="0"/>
            <a:t>Up on Azure</a:t>
          </a:r>
          <a:endParaRPr lang="en-IN" sz="3500" b="1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6659" y="36678"/>
          <a:ext cx="910642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29831" y="59850"/>
        <a:ext cx="9060079" cy="744805"/>
      </dsp:txXfrm>
    </dsp:sp>
    <dsp:sp modelId="{86F02AFC-31AD-4BD2-AE6D-95D4E4DC3F59}">
      <dsp:nvSpPr>
        <dsp:cNvPr id="0" name=""/>
        <dsp:cNvSpPr/>
      </dsp:nvSpPr>
      <dsp:spPr>
        <a:xfrm>
          <a:off x="2910140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1649730" y="0"/>
              </a:moveTo>
              <a:lnTo>
                <a:pt x="1649730" y="158229"/>
              </a:lnTo>
              <a:lnTo>
                <a:pt x="0" y="158229"/>
              </a:lnTo>
              <a:lnTo>
                <a:pt x="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438418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61590" y="1167459"/>
        <a:ext cx="2897099" cy="744805"/>
      </dsp:txXfrm>
    </dsp:sp>
    <dsp:sp modelId="{E723C0CF-330C-4119-BAF1-85557975F972}">
      <dsp:nvSpPr>
        <dsp:cNvPr id="0" name=""/>
        <dsp:cNvSpPr/>
      </dsp:nvSpPr>
      <dsp:spPr>
        <a:xfrm>
          <a:off x="2864420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648664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671836" y="2275068"/>
        <a:ext cx="2476607" cy="744805"/>
      </dsp:txXfrm>
    </dsp:sp>
    <dsp:sp modelId="{A1EE113C-E4D3-4ECF-A677-DD4C4B39A7EB}">
      <dsp:nvSpPr>
        <dsp:cNvPr id="0" name=""/>
        <dsp:cNvSpPr/>
      </dsp:nvSpPr>
      <dsp:spPr>
        <a:xfrm>
          <a:off x="2864420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648664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671836" y="3382677"/>
        <a:ext cx="2476607" cy="744805"/>
      </dsp:txXfrm>
    </dsp:sp>
    <dsp:sp modelId="{1D62442E-4AA4-4270-B6AB-F2115140BB12}">
      <dsp:nvSpPr>
        <dsp:cNvPr id="0" name=""/>
        <dsp:cNvSpPr/>
      </dsp:nvSpPr>
      <dsp:spPr>
        <a:xfrm>
          <a:off x="2864420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648664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671836" y="4490287"/>
        <a:ext cx="2476607" cy="744805"/>
      </dsp:txXfrm>
    </dsp:sp>
    <dsp:sp modelId="{D6FCA9B0-220F-42CB-867F-DFED764CBAD5}">
      <dsp:nvSpPr>
        <dsp:cNvPr id="0" name=""/>
        <dsp:cNvSpPr/>
      </dsp:nvSpPr>
      <dsp:spPr>
        <a:xfrm>
          <a:off x="2864420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648664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671836" y="5597896"/>
        <a:ext cx="2476607" cy="744805"/>
      </dsp:txXfrm>
    </dsp:sp>
    <dsp:sp modelId="{2069BF57-B804-4EB6-B347-8377EFAE17EE}">
      <dsp:nvSpPr>
        <dsp:cNvPr id="0" name=""/>
        <dsp:cNvSpPr/>
      </dsp:nvSpPr>
      <dsp:spPr>
        <a:xfrm>
          <a:off x="4559871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"/>
              </a:lnTo>
              <a:lnTo>
                <a:pt x="1649730" y="158229"/>
              </a:lnTo>
              <a:lnTo>
                <a:pt x="164973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737879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761051" y="1167459"/>
        <a:ext cx="2897099" cy="744805"/>
      </dsp:txXfrm>
    </dsp:sp>
    <dsp:sp modelId="{2EE48AD8-BBDC-4847-AB47-84E098C5B34C}">
      <dsp:nvSpPr>
        <dsp:cNvPr id="0" name=""/>
        <dsp:cNvSpPr/>
      </dsp:nvSpPr>
      <dsp:spPr>
        <a:xfrm>
          <a:off x="6163881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948125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971297" y="2275068"/>
        <a:ext cx="2476607" cy="744805"/>
      </dsp:txXfrm>
    </dsp:sp>
    <dsp:sp modelId="{1043F059-AB17-49E5-8D45-2BAEC950C0B0}">
      <dsp:nvSpPr>
        <dsp:cNvPr id="0" name=""/>
        <dsp:cNvSpPr/>
      </dsp:nvSpPr>
      <dsp:spPr>
        <a:xfrm>
          <a:off x="6163881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948125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971297" y="3382677"/>
        <a:ext cx="2476607" cy="744805"/>
      </dsp:txXfrm>
    </dsp:sp>
    <dsp:sp modelId="{8DB94E8C-EEC2-453D-8900-DD9EA5FC635E}">
      <dsp:nvSpPr>
        <dsp:cNvPr id="0" name=""/>
        <dsp:cNvSpPr/>
      </dsp:nvSpPr>
      <dsp:spPr>
        <a:xfrm>
          <a:off x="6163881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948125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971297" y="4490287"/>
        <a:ext cx="2476607" cy="744805"/>
      </dsp:txXfrm>
    </dsp:sp>
    <dsp:sp modelId="{EC9EEB51-F64B-489E-90A8-C379A711C83A}">
      <dsp:nvSpPr>
        <dsp:cNvPr id="0" name=""/>
        <dsp:cNvSpPr/>
      </dsp:nvSpPr>
      <dsp:spPr>
        <a:xfrm>
          <a:off x="6163881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948125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971297" y="5597896"/>
        <a:ext cx="2476607" cy="74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165821" y="0"/>
          <a:ext cx="7796357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185659" y="19838"/>
        <a:ext cx="7756681" cy="637657"/>
      </dsp:txXfrm>
    </dsp:sp>
    <dsp:sp modelId="{86F02AFC-31AD-4BD2-AE6D-95D4E4DC3F59}">
      <dsp:nvSpPr>
        <dsp:cNvPr id="0" name=""/>
        <dsp:cNvSpPr/>
      </dsp:nvSpPr>
      <dsp:spPr>
        <a:xfrm>
          <a:off x="2651602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1412397" y="0"/>
              </a:moveTo>
              <a:lnTo>
                <a:pt x="1412397" y="135466"/>
              </a:lnTo>
              <a:lnTo>
                <a:pt x="0" y="135466"/>
              </a:lnTo>
              <a:lnTo>
                <a:pt x="0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391605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11443" y="968104"/>
        <a:ext cx="2480318" cy="637657"/>
      </dsp:txXfrm>
    </dsp:sp>
    <dsp:sp modelId="{E723C0CF-330C-4119-BAF1-85557975F972}">
      <dsp:nvSpPr>
        <dsp:cNvPr id="0" name=""/>
        <dsp:cNvSpPr/>
      </dsp:nvSpPr>
      <dsp:spPr>
        <a:xfrm>
          <a:off x="2605882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571604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591442" y="1916371"/>
        <a:ext cx="2120319" cy="637657"/>
      </dsp:txXfrm>
    </dsp:sp>
    <dsp:sp modelId="{A1EE113C-E4D3-4ECF-A677-DD4C4B39A7EB}">
      <dsp:nvSpPr>
        <dsp:cNvPr id="0" name=""/>
        <dsp:cNvSpPr/>
      </dsp:nvSpPr>
      <dsp:spPr>
        <a:xfrm>
          <a:off x="2605882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571604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591442" y="2864638"/>
        <a:ext cx="2120319" cy="637657"/>
      </dsp:txXfrm>
    </dsp:sp>
    <dsp:sp modelId="{1D62442E-4AA4-4270-B6AB-F2115140BB12}">
      <dsp:nvSpPr>
        <dsp:cNvPr id="0" name=""/>
        <dsp:cNvSpPr/>
      </dsp:nvSpPr>
      <dsp:spPr>
        <a:xfrm>
          <a:off x="2605882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571604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591442" y="3812904"/>
        <a:ext cx="2120319" cy="637657"/>
      </dsp:txXfrm>
    </dsp:sp>
    <dsp:sp modelId="{D6FCA9B0-220F-42CB-867F-DFED764CBAD5}">
      <dsp:nvSpPr>
        <dsp:cNvPr id="0" name=""/>
        <dsp:cNvSpPr/>
      </dsp:nvSpPr>
      <dsp:spPr>
        <a:xfrm>
          <a:off x="2605882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571604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591442" y="4761171"/>
        <a:ext cx="2120319" cy="637657"/>
      </dsp:txXfrm>
    </dsp:sp>
    <dsp:sp modelId="{2069BF57-B804-4EB6-B347-8377EFAE17EE}">
      <dsp:nvSpPr>
        <dsp:cNvPr id="0" name=""/>
        <dsp:cNvSpPr/>
      </dsp:nvSpPr>
      <dsp:spPr>
        <a:xfrm>
          <a:off x="4064000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66"/>
              </a:lnTo>
              <a:lnTo>
                <a:pt x="1412397" y="135466"/>
              </a:lnTo>
              <a:lnTo>
                <a:pt x="1412397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216400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236238" y="968104"/>
        <a:ext cx="2480318" cy="637657"/>
      </dsp:txXfrm>
    </dsp:sp>
    <dsp:sp modelId="{2EE48AD8-BBDC-4847-AB47-84E098C5B34C}">
      <dsp:nvSpPr>
        <dsp:cNvPr id="0" name=""/>
        <dsp:cNvSpPr/>
      </dsp:nvSpPr>
      <dsp:spPr>
        <a:xfrm>
          <a:off x="5430677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396399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416237" y="1916371"/>
        <a:ext cx="2120319" cy="637657"/>
      </dsp:txXfrm>
    </dsp:sp>
    <dsp:sp modelId="{1043F059-AB17-49E5-8D45-2BAEC950C0B0}">
      <dsp:nvSpPr>
        <dsp:cNvPr id="0" name=""/>
        <dsp:cNvSpPr/>
      </dsp:nvSpPr>
      <dsp:spPr>
        <a:xfrm>
          <a:off x="5430677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396399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416237" y="2864638"/>
        <a:ext cx="2120319" cy="637657"/>
      </dsp:txXfrm>
    </dsp:sp>
    <dsp:sp modelId="{8DB94E8C-EEC2-453D-8900-DD9EA5FC635E}">
      <dsp:nvSpPr>
        <dsp:cNvPr id="0" name=""/>
        <dsp:cNvSpPr/>
      </dsp:nvSpPr>
      <dsp:spPr>
        <a:xfrm>
          <a:off x="5430677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396399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416237" y="3812904"/>
        <a:ext cx="2120319" cy="637657"/>
      </dsp:txXfrm>
    </dsp:sp>
    <dsp:sp modelId="{EC9EEB51-F64B-489E-90A8-C379A711C83A}">
      <dsp:nvSpPr>
        <dsp:cNvPr id="0" name=""/>
        <dsp:cNvSpPr/>
      </dsp:nvSpPr>
      <dsp:spPr>
        <a:xfrm>
          <a:off x="5430677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396399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416237" y="4761171"/>
        <a:ext cx="2120319" cy="63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Workshop on Cloud Computing with Auzre - Dept. of MCA, SIT, Tumkur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Workshop on Cloud Computing with Auzre - Dept. of MCA, SIT, Tumkur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1.AZURE_FOR_STUDENTS_FREE_ACCOUNT_CREDIT.pdf" TargetMode="Externa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2.AZURE_SUBSCRIPTION_RESOURCES.pdf" TargetMode="Externa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3.AZURE_VIRTUAL_MACHINE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4.AZURE_DATABASES.pdf" TargetMode="Externa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5.AZURE_STORAGE_BLOB.pdf" TargetMode="Externa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5161546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4000" dirty="0"/>
              <a:t>Workshop on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7509" y="5159071"/>
            <a:ext cx="4514492" cy="96902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ctr"/>
            <a:endParaRPr lang="en-US" b="1" dirty="0">
              <a:latin typeface="Aptos Light" panose="020B0004020202020204" pitchFamily="34" charset="0"/>
            </a:endParaRP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Department of MCA,</a:t>
            </a: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Siddaganga Institute of Technology, Tumkur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AF261-BCD6-F553-D7D0-420CC334DDE6}"/>
              </a:ext>
            </a:extLst>
          </p:cNvPr>
          <p:cNvSpPr txBox="1">
            <a:spLocks/>
          </p:cNvSpPr>
          <p:nvPr/>
        </p:nvSpPr>
        <p:spPr>
          <a:xfrm>
            <a:off x="897685" y="6043765"/>
            <a:ext cx="4703015" cy="48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By Ankit Velani, Rajeev H 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130D8-C362-3DF5-5EE9-D34FDE7C4F1B}"/>
              </a:ext>
            </a:extLst>
          </p:cNvPr>
          <p:cNvSpPr/>
          <p:nvPr/>
        </p:nvSpPr>
        <p:spPr>
          <a:xfrm>
            <a:off x="9673087" y="4830261"/>
            <a:ext cx="241540" cy="2427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1A2660-27C2-7FE7-B33E-53031837FA21}"/>
              </a:ext>
            </a:extLst>
          </p:cNvPr>
          <p:cNvCxnSpPr>
            <a:stCxn id="8" idx="4"/>
          </p:cNvCxnSpPr>
          <p:nvPr/>
        </p:nvCxnSpPr>
        <p:spPr>
          <a:xfrm>
            <a:off x="9793857" y="5072961"/>
            <a:ext cx="0" cy="2926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23BE3-3ABC-72AE-07CF-BA3E8CC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44"/>
            <a:ext cx="12192000" cy="4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76F4B8-E466-C6A3-1080-466821F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 ?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21780F-A00A-14C2-C0B0-858B5362B4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Servers</a:t>
            </a:r>
            <a:endParaRPr lang="en-IN" sz="2600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2EAABC-4AF0-C0CD-81E8-5EE6AFAF5E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Storage</a:t>
            </a:r>
            <a:endParaRPr lang="en-IN" sz="26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C4FD-F2CE-10C1-9A7A-0FA75DD3C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Databases</a:t>
            </a:r>
            <a:endParaRPr lang="en-IN" sz="26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D92782-9898-2E6A-5779-DBF7C2F564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Networking</a:t>
            </a:r>
            <a:endParaRPr lang="en-IN" sz="2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79FB4F-7D69-D9D3-46BE-79B522F57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800" dirty="0"/>
              <a:t>Cloud computing is the delivery of computing services—like servers, storage, databases, networking, software, and more—over the Internet ("the cloud") instead of your local computer or personal data center.</a:t>
            </a:r>
            <a:endParaRPr lang="en-IN" sz="2800" dirty="0"/>
          </a:p>
        </p:txBody>
      </p:sp>
      <p:pic>
        <p:nvPicPr>
          <p:cNvPr id="10242" name="Picture 2" descr="Server Vector Hd Images, Vector Server Icon, Server Icons, Icons Icons, Com  Con PNG Image For Free Download">
            <a:extLst>
              <a:ext uri="{FF2B5EF4-FFF2-40B4-BE49-F238E27FC236}">
                <a16:creationId xmlns:a16="http://schemas.microsoft.com/office/drawing/2014/main" id="{49644B55-5742-0048-D701-6FE6791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2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6" descr="Cloud, data, document, file, server, storage icon - Download on Iconfinder">
            <a:extLst>
              <a:ext uri="{FF2B5EF4-FFF2-40B4-BE49-F238E27FC236}">
                <a16:creationId xmlns:a16="http://schemas.microsoft.com/office/drawing/2014/main" id="{F0D871C4-611E-9D9F-58A0-0385A5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41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8" name="Picture 8" descr="WordPress Clean Database - Keep It Clean And Improve Site Performance">
            <a:extLst>
              <a:ext uri="{FF2B5EF4-FFF2-40B4-BE49-F238E27FC236}">
                <a16:creationId xmlns:a16="http://schemas.microsoft.com/office/drawing/2014/main" id="{D48B13AF-61C9-4DDD-3C17-32C666B7E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5055" r="21695" b="7507"/>
          <a:stretch/>
        </p:blipFill>
        <p:spPr bwMode="auto">
          <a:xfrm>
            <a:off x="6851369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58" name="Picture 18" descr="Internet - Free networking icons">
            <a:extLst>
              <a:ext uri="{FF2B5EF4-FFF2-40B4-BE49-F238E27FC236}">
                <a16:creationId xmlns:a16="http://schemas.microsoft.com/office/drawing/2014/main" id="{D91CE1D3-C897-06CD-D0BD-FA220F0D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97" y="4512279"/>
            <a:ext cx="1497486" cy="149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9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946688-768C-C11D-BFEF-0AA140A4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nfographic: Amazon and Microsoft Stay Ahead in Global Cloud Market | Statista">
            <a:extLst>
              <a:ext uri="{FF2B5EF4-FFF2-40B4-BE49-F238E27FC236}">
                <a16:creationId xmlns:a16="http://schemas.microsoft.com/office/drawing/2014/main" id="{F0C941B7-E19D-8A0E-FF24-00F748F6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54" y="0"/>
            <a:ext cx="8089091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icrosoft Azure Open AI | AI Apps and Services | Prodware Group">
            <a:extLst>
              <a:ext uri="{FF2B5EF4-FFF2-40B4-BE49-F238E27FC236}">
                <a16:creationId xmlns:a16="http://schemas.microsoft.com/office/drawing/2014/main" id="{9F0C8E91-A9A7-44BB-081A-4F0B4664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3145" y="2016711"/>
            <a:ext cx="7304526" cy="2196780"/>
          </a:xfrm>
          <a:solidFill>
            <a:schemeClr val="accent2">
              <a:alpha val="90000"/>
            </a:schemeClr>
          </a:solidFill>
        </p:spPr>
        <p:txBody>
          <a:bodyPr/>
          <a:lstStyle/>
          <a:p>
            <a:r>
              <a:rPr lang="en-US" dirty="0"/>
              <a:t>What is Azure ?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A8C34-FF6A-3ABE-528D-E2A2CA51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Azure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E446A-D0A1-DB9A-E4B0-7B22528F1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Cloud Platform</a:t>
            </a:r>
            <a:endParaRPr lang="en-IN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5BB162F-D394-DAD4-56C1-A5BD903E21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Microsoft Azure is a cloud computing platform created by Microsoft. It provides a wide range of services that help individuals and businesses build, deploy, and manage applications through Microsoft's global network of data centers.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i="1" dirty="0"/>
              <a:t>Think of Azure as:</a:t>
            </a:r>
          </a:p>
          <a:p>
            <a:pPr marL="0" indent="0" algn="just">
              <a:buNone/>
            </a:pPr>
            <a:r>
              <a:rPr lang="en-US" sz="2800" dirty="0"/>
              <a:t>A massive online toolbox where you can rent computing power, storage, databases, and more—without needing to own physical servers.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82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Compute</a:t>
            </a:r>
          </a:p>
          <a:p>
            <a:r>
              <a:rPr lang="en-US" sz="2000" dirty="0"/>
              <a:t>Run virtual machines, containers, and apps</a:t>
            </a:r>
            <a:endParaRPr lang="en-IN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Storage</a:t>
            </a:r>
          </a:p>
          <a:p>
            <a:r>
              <a:rPr lang="en-US" sz="2000" dirty="0"/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Networking</a:t>
            </a:r>
          </a:p>
          <a:p>
            <a:r>
              <a:rPr lang="en-US" sz="2000" dirty="0"/>
              <a:t>Connect services and users across the globe</a:t>
            </a:r>
            <a:endParaRPr lang="en-I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AI &amp; Machine Learning</a:t>
            </a:r>
          </a:p>
          <a:p>
            <a:r>
              <a:rPr lang="en-US" sz="2000" dirty="0"/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Security</a:t>
            </a:r>
          </a:p>
          <a:p>
            <a:r>
              <a:rPr lang="en-US" sz="2000" dirty="0"/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275487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</p:spTree>
    <p:extLst>
      <p:ext uri="{BB962C8B-B14F-4D97-AF65-F5344CB8AC3E}">
        <p14:creationId xmlns:p14="http://schemas.microsoft.com/office/powerpoint/2010/main" val="6760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Compute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Run virtual machines, containers, and apps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Storage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Networking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Connect services and users across the globe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AI &amp; Machine Learning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Security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97" y="1443392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464B-0A86-6F0A-2540-9F86EA9C2C25}"/>
              </a:ext>
            </a:extLst>
          </p:cNvPr>
          <p:cNvSpPr txBox="1"/>
          <p:nvPr/>
        </p:nvSpPr>
        <p:spPr>
          <a:xfrm>
            <a:off x="344891" y="2864936"/>
            <a:ext cx="4269208" cy="35394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5"/>
                </a:solidFill>
              </a:rPr>
              <a:t>Real-World Example</a:t>
            </a:r>
            <a:r>
              <a:rPr lang="en-IN" sz="2800" dirty="0">
                <a:solidFill>
                  <a:schemeClr val="accent5"/>
                </a:solidFill>
              </a:rPr>
              <a:t>:</a:t>
            </a:r>
          </a:p>
          <a:p>
            <a:endParaRPr lang="en-IN" sz="2800" dirty="0">
              <a:solidFill>
                <a:schemeClr val="accent5"/>
              </a:solidFill>
            </a:endParaRPr>
          </a:p>
          <a:p>
            <a:r>
              <a:rPr lang="en-IN" sz="2800" dirty="0">
                <a:solidFill>
                  <a:schemeClr val="accent5"/>
                </a:solidFill>
              </a:rPr>
              <a:t>A retail company uses Azure to host its website, store customer data, and </a:t>
            </a:r>
            <a:r>
              <a:rPr lang="en-IN" sz="2800" dirty="0" err="1">
                <a:solidFill>
                  <a:schemeClr val="accent5"/>
                </a:solidFill>
              </a:rPr>
              <a:t>analyze</a:t>
            </a:r>
            <a:r>
              <a:rPr lang="en-IN" sz="2800" dirty="0">
                <a:solidFill>
                  <a:schemeClr val="accent5"/>
                </a:solidFill>
              </a:rPr>
              <a:t> shopping trends using AI—all without owning a single physical server.</a:t>
            </a:r>
          </a:p>
        </p:txBody>
      </p:sp>
    </p:spTree>
    <p:extLst>
      <p:ext uri="{BB962C8B-B14F-4D97-AF65-F5344CB8AC3E}">
        <p14:creationId xmlns:p14="http://schemas.microsoft.com/office/powerpoint/2010/main" val="3461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zure Services">
            <a:extLst>
              <a:ext uri="{FF2B5EF4-FFF2-40B4-BE49-F238E27FC236}">
                <a16:creationId xmlns:a16="http://schemas.microsoft.com/office/drawing/2014/main" id="{B4EEC54C-BE13-9A31-22AB-DD234625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Service Providers: Azure, AWS, and GCP — A Comparative  Analysis-CLI/Terraform Usage | Part 1 | by Baybarshan Ekiz | FAUN —  Developer Community 🐾">
            <a:extLst>
              <a:ext uri="{FF2B5EF4-FFF2-40B4-BE49-F238E27FC236}">
                <a16:creationId xmlns:a16="http://schemas.microsoft.com/office/drawing/2014/main" id="{DE77F082-A85D-F7E3-A1B4-CB81F7F6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0"/>
            <a:ext cx="602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01D7CE-B8F8-D01D-63D0-128517633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Blob Storage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9669616-48AC-3B66-9965-0BA4D349E3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App Services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71403C-2756-590C-D448-E2957C7BA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SQL Databases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706DB8BE-E7DE-AD98-5B26-F82D4340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210857"/>
            <a:ext cx="3588973" cy="1137652"/>
          </a:xfrm>
        </p:spPr>
        <p:txBody>
          <a:bodyPr/>
          <a:lstStyle/>
          <a:p>
            <a:r>
              <a:rPr lang="en-US" sz="4000" dirty="0"/>
              <a:t>Bootcamp </a:t>
            </a:r>
            <a:br>
              <a:rPr lang="en-US" sz="4000" dirty="0"/>
            </a:br>
            <a:r>
              <a:rPr lang="en-US" sz="4000" dirty="0"/>
              <a:t>Objective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D3085-02FA-2968-993D-D3F6C64D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Virtual Machine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2682EF-54D5-FA0F-360D-E986CD51BF1E}"/>
              </a:ext>
            </a:extLst>
          </p:cNvPr>
          <p:cNvGrpSpPr/>
          <p:nvPr/>
        </p:nvGrpSpPr>
        <p:grpSpPr>
          <a:xfrm>
            <a:off x="5793347" y="63828"/>
            <a:ext cx="5927124" cy="6754557"/>
            <a:chOff x="5793347" y="63828"/>
            <a:chExt cx="5927124" cy="6754557"/>
          </a:xfrm>
        </p:grpSpPr>
        <p:pic>
          <p:nvPicPr>
            <p:cNvPr id="2" name="Picture 2" descr="Cloud Service Providers: Azure, AWS, and GCP — A Comparative  Analysis-CLI/Terraform Usage | Part 1 | by Baybarshan Ekiz | FAUN —  Developer Community 🐾">
              <a:extLst>
                <a:ext uri="{FF2B5EF4-FFF2-40B4-BE49-F238E27FC236}">
                  <a16:creationId xmlns:a16="http://schemas.microsoft.com/office/drawing/2014/main" id="{67816D19-3215-BE35-C726-F581B655E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3347" y="63828"/>
              <a:ext cx="5927124" cy="675455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06C966-65B3-A817-E438-0A59D5E749A2}"/>
                </a:ext>
              </a:extLst>
            </p:cNvPr>
            <p:cNvSpPr/>
            <p:nvPr/>
          </p:nvSpPr>
          <p:spPr>
            <a:xfrm>
              <a:off x="7860145" y="997527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C94038-937E-F055-0FD6-88E3868FF057}"/>
                </a:ext>
              </a:extLst>
            </p:cNvPr>
            <p:cNvSpPr/>
            <p:nvPr/>
          </p:nvSpPr>
          <p:spPr>
            <a:xfrm>
              <a:off x="7860145" y="2443844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E4719D8-6785-1F1B-FE6D-6A143A6DDA35}"/>
                </a:ext>
              </a:extLst>
            </p:cNvPr>
            <p:cNvSpPr/>
            <p:nvPr/>
          </p:nvSpPr>
          <p:spPr>
            <a:xfrm>
              <a:off x="7860145" y="3420590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4525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E5567C-9EDE-D487-C894-7D6306F5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425298"/>
            <a:ext cx="4166681" cy="1025525"/>
          </a:xfrm>
        </p:spPr>
        <p:txBody>
          <a:bodyPr/>
          <a:lstStyle/>
          <a:p>
            <a:r>
              <a:rPr lang="en-US" dirty="0"/>
              <a:t>Bootcamp </a:t>
            </a:r>
            <a:br>
              <a:rPr lang="en-US" dirty="0"/>
            </a:br>
            <a:r>
              <a:rPr lang="en-US" dirty="0"/>
              <a:t>Use case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F4EF3-9526-3889-ED7B-1D4EB12BD0D1}"/>
              </a:ext>
            </a:extLst>
          </p:cNvPr>
          <p:cNvGrpSpPr/>
          <p:nvPr/>
        </p:nvGrpSpPr>
        <p:grpSpPr>
          <a:xfrm>
            <a:off x="1200055" y="1260526"/>
            <a:ext cx="8959945" cy="5418667"/>
            <a:chOff x="1200055" y="1260526"/>
            <a:chExt cx="8959945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524CF86-6D74-6D14-1277-866FF2D853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38075148"/>
                </p:ext>
              </p:extLst>
            </p:nvPr>
          </p:nvGraphicFramePr>
          <p:xfrm>
            <a:off x="2032000" y="126052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C4243-9FCD-8B03-B57A-7E61B1201F73}"/>
                </a:ext>
              </a:extLst>
            </p:cNvPr>
            <p:cNvSpPr txBox="1"/>
            <p:nvPr/>
          </p:nvSpPr>
          <p:spPr>
            <a:xfrm>
              <a:off x="3592783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</a:t>
              </a:r>
              <a:endParaRPr lang="en-IN" sz="3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3D7E4-49E5-7B42-5407-3C95C7A9CA41}"/>
                </a:ext>
              </a:extLst>
            </p:cNvPr>
            <p:cNvSpPr txBox="1"/>
            <p:nvPr/>
          </p:nvSpPr>
          <p:spPr>
            <a:xfrm>
              <a:off x="6119439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</a:t>
              </a:r>
              <a:endParaRPr lang="en-IN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C7C61-644C-A731-12EC-338086BE684E}"/>
                </a:ext>
              </a:extLst>
            </p:cNvPr>
            <p:cNvSpPr txBox="1"/>
            <p:nvPr/>
          </p:nvSpPr>
          <p:spPr>
            <a:xfrm>
              <a:off x="8646095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3</a:t>
              </a:r>
              <a:endParaRPr lang="en-IN" sz="3200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78051-796C-D331-175C-55FF7D607D7F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3985839" y="5692385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617AD-A3D8-D5C0-AE80-66EA7D0A9656}"/>
                </a:ext>
              </a:extLst>
            </p:cNvPr>
            <p:cNvCxnSpPr/>
            <p:nvPr/>
          </p:nvCxnSpPr>
          <p:spPr>
            <a:xfrm flipV="1">
              <a:off x="6574535" y="5691600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0DCACB-FFE2-2DC9-ADF3-B8E4C58A7D37}"/>
                </a:ext>
              </a:extLst>
            </p:cNvPr>
            <p:cNvSpPr txBox="1"/>
            <p:nvPr/>
          </p:nvSpPr>
          <p:spPr>
            <a:xfrm>
              <a:off x="1200055" y="5400000"/>
              <a:ext cx="1255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Steps :</a:t>
              </a:r>
              <a:endParaRPr lang="en-IN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76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" b="4541"/>
          <a:stretch>
            <a:fillRect/>
          </a:stretch>
        </p:blipFill>
        <p:spPr>
          <a:xfrm>
            <a:off x="1" y="10"/>
            <a:ext cx="4910666" cy="6857990"/>
          </a:xfrm>
          <a:noFill/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5807729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Cloud Computing Fundamentals </a:t>
            </a:r>
          </a:p>
          <a:p>
            <a:pPr>
              <a:spcBef>
                <a:spcPts val="0"/>
              </a:spcBef>
            </a:pPr>
            <a:r>
              <a:rPr lang="en-US" sz="1300" i="0" dirty="0">
                <a:solidFill>
                  <a:schemeClr val="accent5"/>
                </a:solidFill>
                <a:effectLst/>
                <a:latin typeface="Segoe Sans"/>
              </a:rPr>
              <a:t>Understand the core concepts of cloud computing</a:t>
            </a:r>
            <a:r>
              <a:rPr lang="en-US" sz="1300" b="1" i="0" dirty="0">
                <a:solidFill>
                  <a:schemeClr val="accent5"/>
                </a:solidFill>
                <a:effectLst/>
                <a:latin typeface="Segoe Sans"/>
              </a:rPr>
              <a:t>.</a:t>
            </a:r>
            <a:endParaRPr lang="en-US" sz="1300" b="1" dirty="0">
              <a:solidFill>
                <a:schemeClr val="accent5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5730092" cy="75565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accent5"/>
                </a:solidFill>
              </a:rPr>
              <a:t>Getting Started with Azure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accent5"/>
                </a:solidFill>
                <a:latin typeface="Segoe Sans"/>
              </a:rPr>
              <a:t>Create your Azure account, explore Subscriptions and Resource Groups.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5730092" cy="755650"/>
          </a:xfrm>
        </p:spPr>
        <p:txBody>
          <a:bodyPr anchor="ctr">
            <a:noAutofit/>
          </a:bodyPr>
          <a:lstStyle/>
          <a:p>
            <a:r>
              <a:rPr lang="en-IN" sz="2400" b="1" dirty="0">
                <a:solidFill>
                  <a:schemeClr val="accent5"/>
                </a:solidFill>
              </a:rPr>
              <a:t>Virtual Machines in Azure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Learn to deploy, access, and manage VMs. Host web pages and applications.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5643827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Azure Services in Action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Work with MySQL databases, BLOB storage, and Azure App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5643827" cy="7556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b="1" dirty="0">
                <a:solidFill>
                  <a:schemeClr val="accent5"/>
                </a:solidFill>
              </a:rPr>
              <a:t>Hands-On Lab &amp; Q&amp;A</a:t>
            </a:r>
          </a:p>
          <a:p>
            <a:r>
              <a:rPr lang="en-US" sz="1400" dirty="0">
                <a:solidFill>
                  <a:schemeClr val="accent5"/>
                </a:solidFill>
                <a:latin typeface="Segoe Sans"/>
              </a:rPr>
              <a:t>Apply your knowledge in guided practice sessions and get your questions answered.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B79EBE8-E9EC-7BDE-36E3-6AE105FE6C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879710"/>
            <a:ext cx="741082" cy="7556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DA2D3B4-0474-F3F1-B6BE-DDA6222351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1956155"/>
            <a:ext cx="741082" cy="7556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920EF40-B30A-224B-1544-26D0E72233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032600"/>
            <a:ext cx="741082" cy="7556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B4E56C6-89D8-C459-AB37-C4F8504533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4109045"/>
            <a:ext cx="741082" cy="7556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7E9C8A60-FE49-EF8D-13BC-183754D59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4074" y="5185490"/>
            <a:ext cx="741082" cy="75565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917" y="10"/>
            <a:ext cx="2275389" cy="71930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Azure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554447"/>
            <a:ext cx="2489200" cy="2303553"/>
          </a:xfrm>
        </p:spPr>
        <p:txBody>
          <a:bodyPr/>
          <a:lstStyle/>
          <a:p>
            <a:r>
              <a:rPr lang="en-US" sz="17300" dirty="0"/>
              <a:t>2</a:t>
            </a:r>
            <a:endParaRPr lang="en-IN" sz="17300" dirty="0"/>
          </a:p>
        </p:txBody>
      </p:sp>
    </p:spTree>
    <p:extLst>
      <p:ext uri="{BB962C8B-B14F-4D97-AF65-F5344CB8AC3E}">
        <p14:creationId xmlns:p14="http://schemas.microsoft.com/office/powerpoint/2010/main" val="192363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1804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6600" dirty="0"/>
              <a:t>Azure for Students – Free Account Credit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https://github.com/mcasit/mcasit.github.io/blob/main/AZURE/1.AZURE_FOR_STUDENTS_FREE_ACCOUNT_CREDIT.pdf</a:t>
            </a:r>
            <a:endParaRPr lang="en-IN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8907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114443"/>
              </p:ext>
            </p:extLst>
          </p:nvPr>
        </p:nvGraphicFramePr>
        <p:xfrm>
          <a:off x="2729358" y="236373"/>
          <a:ext cx="9119742" cy="640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itle 6">
            <a:extLst>
              <a:ext uri="{FF2B5EF4-FFF2-40B4-BE49-F238E27FC236}">
                <a16:creationId xmlns:a16="http://schemas.microsoft.com/office/drawing/2014/main" id="{D623F4E6-8056-5AAE-B3C1-36E70FE0E830}"/>
              </a:ext>
            </a:extLst>
          </p:cNvPr>
          <p:cNvSpPr txBox="1">
            <a:spLocks/>
          </p:cNvSpPr>
          <p:nvPr/>
        </p:nvSpPr>
        <p:spPr>
          <a:xfrm>
            <a:off x="123826" y="2164657"/>
            <a:ext cx="3619499" cy="7760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3600" dirty="0"/>
              <a:t>Azure</a:t>
            </a:r>
            <a:r>
              <a:rPr lang="en-US" sz="1400" i="0" dirty="0">
                <a:solidFill>
                  <a:srgbClr val="424242"/>
                </a:solidFill>
                <a:effectLst/>
                <a:latin typeface="Segoe Sans"/>
              </a:rPr>
              <a:t> </a:t>
            </a:r>
            <a:r>
              <a:rPr lang="en-US" sz="3600" dirty="0"/>
              <a:t>Fundamentals: Structuring Your Cloud Environment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3507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/>
        </p:nvGraphicFramePr>
        <p:xfrm>
          <a:off x="33490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8B93134-0D13-8344-8BD5-E328DC900413}"/>
              </a:ext>
            </a:extLst>
          </p:cNvPr>
          <p:cNvSpPr txBox="1"/>
          <p:nvPr/>
        </p:nvSpPr>
        <p:spPr>
          <a:xfrm>
            <a:off x="129308" y="785091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Users -&gt; Staff, Faculty, Students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21160-7ACE-ACB9-5C19-F1C97D7325BE}"/>
              </a:ext>
            </a:extLst>
          </p:cNvPr>
          <p:cNvSpPr txBox="1"/>
          <p:nvPr/>
        </p:nvSpPr>
        <p:spPr>
          <a:xfrm>
            <a:off x="129308" y="1731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Colleges Subscription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211F-2302-B080-15CC-E6FE71BB3B1F}"/>
              </a:ext>
            </a:extLst>
          </p:cNvPr>
          <p:cNvSpPr txBox="1"/>
          <p:nvPr/>
        </p:nvSpPr>
        <p:spPr>
          <a:xfrm>
            <a:off x="129308" y="267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Location to store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14FEF-EF82-85A5-1425-E7398F3111E9}"/>
              </a:ext>
            </a:extLst>
          </p:cNvPr>
          <p:cNvSpPr txBox="1"/>
          <p:nvPr/>
        </p:nvSpPr>
        <p:spPr>
          <a:xfrm>
            <a:off x="129308" y="3571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Departments -&gt; MCA, MBA, 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CA508-1C99-0DE8-C9EF-7EFA0C96FE58}"/>
              </a:ext>
            </a:extLst>
          </p:cNvPr>
          <p:cNvSpPr txBox="1"/>
          <p:nvPr/>
        </p:nvSpPr>
        <p:spPr>
          <a:xfrm>
            <a:off x="129308" y="455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Classrooms, Labs, Seminar halls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4270-B3C0-7804-3AB6-86D7160229FA}"/>
              </a:ext>
            </a:extLst>
          </p:cNvPr>
          <p:cNvSpPr txBox="1"/>
          <p:nvPr/>
        </p:nvSpPr>
        <p:spPr>
          <a:xfrm>
            <a:off x="129308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Batch-2024-2026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095F8-0F99-C741-9737-7D714414ED2E}"/>
              </a:ext>
            </a:extLst>
          </p:cNvPr>
          <p:cNvSpPr txBox="1"/>
          <p:nvPr/>
        </p:nvSpPr>
        <p:spPr>
          <a:xfrm>
            <a:off x="1995055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HOD</a:t>
            </a:r>
            <a:endParaRPr lang="en-IN" b="1" dirty="0">
              <a:solidFill>
                <a:schemeClr val="accent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281E00-6177-D819-42B5-425A4A79BD15}"/>
              </a:ext>
            </a:extLst>
          </p:cNvPr>
          <p:cNvCxnSpPr/>
          <p:nvPr/>
        </p:nvCxnSpPr>
        <p:spPr>
          <a:xfrm>
            <a:off x="1727202" y="1089648"/>
            <a:ext cx="18250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A486A-22E9-69A0-47EF-9BD6BAB9135A}"/>
              </a:ext>
            </a:extLst>
          </p:cNvPr>
          <p:cNvCxnSpPr>
            <a:cxnSpLocks/>
          </p:cNvCxnSpPr>
          <p:nvPr/>
        </p:nvCxnSpPr>
        <p:spPr>
          <a:xfrm>
            <a:off x="1727202" y="2077877"/>
            <a:ext cx="302578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ACCF7-F236-0111-2D3B-9C10BBB9113D}"/>
              </a:ext>
            </a:extLst>
          </p:cNvPr>
          <p:cNvCxnSpPr>
            <a:cxnSpLocks/>
          </p:cNvCxnSpPr>
          <p:nvPr/>
        </p:nvCxnSpPr>
        <p:spPr>
          <a:xfrm>
            <a:off x="1739900" y="2998627"/>
            <a:ext cx="335078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57D1ED-C04F-D2C8-D2FC-4F4B841AC5C5}"/>
              </a:ext>
            </a:extLst>
          </p:cNvPr>
          <p:cNvCxnSpPr>
            <a:cxnSpLocks/>
          </p:cNvCxnSpPr>
          <p:nvPr/>
        </p:nvCxnSpPr>
        <p:spPr>
          <a:xfrm flipV="1">
            <a:off x="1739900" y="3940971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851FB6-FE24-80D6-5067-7FCA62A7F3DA}"/>
              </a:ext>
            </a:extLst>
          </p:cNvPr>
          <p:cNvCxnSpPr>
            <a:cxnSpLocks/>
          </p:cNvCxnSpPr>
          <p:nvPr/>
        </p:nvCxnSpPr>
        <p:spPr>
          <a:xfrm flipV="1">
            <a:off x="1739900" y="4911322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39342-9BA5-7FE5-26D1-B9A1E5E407F9}"/>
              </a:ext>
            </a:extLst>
          </p:cNvPr>
          <p:cNvCxnSpPr>
            <a:cxnSpLocks/>
          </p:cNvCxnSpPr>
          <p:nvPr/>
        </p:nvCxnSpPr>
        <p:spPr>
          <a:xfrm flipV="1">
            <a:off x="1646024" y="5792704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7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6" y="3480048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br>
              <a:rPr lang="en-US" sz="6600" dirty="0"/>
            </a:br>
            <a:r>
              <a:rPr lang="en-US" sz="6600" dirty="0"/>
              <a:t>Organize your Azure Resources Effectively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https://github.com/mcasit/mcasit.github.io/blob/main/AZURE/2.AZURE_SUBSCRIPTION_RESOURCES.pdf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6698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sz="6600" b="1" dirty="0"/>
              <a:t>Virtual Machines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3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0004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E7455-4EE0-FF4A-97C1-48F57709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4" y="210883"/>
            <a:ext cx="4385841" cy="815661"/>
          </a:xfrm>
        </p:spPr>
        <p:txBody>
          <a:bodyPr anchor="t"/>
          <a:lstStyle/>
          <a:p>
            <a:pPr algn="l"/>
            <a:r>
              <a:rPr lang="en-IN" sz="4000" b="1" dirty="0"/>
              <a:t>Virtual Machines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CA366E-2D9A-C22A-4E3D-40039E479B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3" y="1108034"/>
            <a:ext cx="5131169" cy="47956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>
                <a:effectLst/>
              </a:rPr>
              <a:t>Azure Virtual Machine (VM) is a cloud-based computing service that provides on-demand, scalable computing resources in Microsoft's Azure cloud platform.</a:t>
            </a:r>
          </a:p>
          <a:p>
            <a:pPr marL="0" indent="0" algn="just">
              <a:buNone/>
            </a:pPr>
            <a:endParaRPr lang="en-US" sz="2800" b="1" dirty="0"/>
          </a:p>
          <a:p>
            <a:pPr marL="0" indent="0" algn="just">
              <a:buNone/>
            </a:pPr>
            <a:r>
              <a:rPr lang="en-US" sz="2800" b="1" dirty="0">
                <a:effectLst/>
              </a:rPr>
              <a:t>Virtual machines allow you to run applications and operating systems in a virtualized environment without the need for physical hardware.</a:t>
            </a:r>
            <a:endParaRPr lang="en-IN" sz="2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D1E7B-AA6D-435D-1F4D-4C7290072E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1574" y="1270818"/>
            <a:ext cx="5403264" cy="1896435"/>
          </a:xfrm>
        </p:spPr>
        <p:txBody>
          <a:bodyPr/>
          <a:lstStyle/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Cost-effective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Pay only for the resources you use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Scalable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Easily increase or decrease computing power as needed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Flexible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Choose from various operating systems (Windows, Linux distributions)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Accessible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Connect from anywhere with internet access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Managed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Azure handles the underlying infrastructure maintenance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5F2EF-1873-63F2-3365-18F2169E6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1574" y="866493"/>
            <a:ext cx="4869806" cy="382749"/>
          </a:xfrm>
        </p:spPr>
        <p:txBody>
          <a:bodyPr/>
          <a:lstStyle/>
          <a:p>
            <a:r>
              <a:rPr lang="en-IN" dirty="0"/>
              <a:t>Key 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4D4BE-71EF-8880-F9E2-BD24AF92B947}"/>
              </a:ext>
            </a:extLst>
          </p:cNvPr>
          <p:cNvSpPr txBox="1"/>
          <p:nvPr/>
        </p:nvSpPr>
        <p:spPr>
          <a:xfrm>
            <a:off x="6411583" y="4693095"/>
            <a:ext cx="578041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dirty="0"/>
              <a:t>Azure VMs are ideal for development, testing, hosting applications, and learning cloud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20172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6A8FB4-3C13-AE24-C8F6-34617F26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for Workshop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5E5357-3208-6A32-521B-DC86409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73" y="3299256"/>
            <a:ext cx="2102898" cy="21028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Get Windows 11 for Your Compatible PC | Microsoft">
            <a:extLst>
              <a:ext uri="{FF2B5EF4-FFF2-40B4-BE49-F238E27FC236}">
                <a16:creationId xmlns:a16="http://schemas.microsoft.com/office/drawing/2014/main" id="{B74B8603-3CB3-07E8-C106-024B83EA0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4" t="20884" r="22798" b="19724"/>
          <a:stretch/>
        </p:blipFill>
        <p:spPr bwMode="auto">
          <a:xfrm>
            <a:off x="1089891" y="3070046"/>
            <a:ext cx="364836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529553-41B0-D883-BF1C-7D81020D0796}"/>
              </a:ext>
            </a:extLst>
          </p:cNvPr>
          <p:cNvSpPr txBox="1"/>
          <p:nvPr/>
        </p:nvSpPr>
        <p:spPr>
          <a:xfrm>
            <a:off x="1737541" y="5565924"/>
            <a:ext cx="235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Windows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E722-CB53-E18E-25B6-EE0594B50CB8}"/>
              </a:ext>
            </a:extLst>
          </p:cNvPr>
          <p:cNvSpPr txBox="1"/>
          <p:nvPr/>
        </p:nvSpPr>
        <p:spPr>
          <a:xfrm>
            <a:off x="8265299" y="5565924"/>
            <a:ext cx="235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Ubuntu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29C98-0A6A-E14F-02CB-9CCF8FEA5370}"/>
              </a:ext>
            </a:extLst>
          </p:cNvPr>
          <p:cNvSpPr txBox="1"/>
          <p:nvPr/>
        </p:nvSpPr>
        <p:spPr>
          <a:xfrm>
            <a:off x="545620" y="1462462"/>
            <a:ext cx="1114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/>
                </a:solidFill>
              </a:rPr>
              <a:t>In this lab, we'll create both Ubuntu (Linux) and Windows virtual machines to demonstrate different use cases and connection methods.</a:t>
            </a:r>
          </a:p>
        </p:txBody>
      </p:sp>
    </p:spTree>
    <p:extLst>
      <p:ext uri="{BB962C8B-B14F-4D97-AF65-F5344CB8AC3E}">
        <p14:creationId xmlns:p14="http://schemas.microsoft.com/office/powerpoint/2010/main" val="243886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F1859B6-E34F-5F5E-FBC0-16590536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50" y="2040520"/>
            <a:ext cx="3083193" cy="1818655"/>
          </a:xfrm>
        </p:spPr>
        <p:txBody>
          <a:bodyPr/>
          <a:lstStyle/>
          <a:p>
            <a:r>
              <a:rPr lang="en-US" dirty="0"/>
              <a:t>Virtual Machine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96C46-691B-DC5F-78FB-1F83C248C61F}"/>
              </a:ext>
            </a:extLst>
          </p:cNvPr>
          <p:cNvSpPr txBox="1"/>
          <p:nvPr/>
        </p:nvSpPr>
        <p:spPr>
          <a:xfrm>
            <a:off x="5336780" y="1369947"/>
            <a:ext cx="6004769" cy="1679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1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Please follow the steps outlined in the document available at the link below. Download the file to proceed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837C2-40A7-5925-C90A-E1BD6327858A}"/>
              </a:ext>
            </a:extLst>
          </p:cNvPr>
          <p:cNvSpPr txBox="1"/>
          <p:nvPr/>
        </p:nvSpPr>
        <p:spPr>
          <a:xfrm>
            <a:off x="6068955" y="4207278"/>
            <a:ext cx="4540417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https://github.com/mcasit/mcasit.github.io/blob/main/AZURE/3.AZURE_VIRTUAL_MACHINE.pdf</a:t>
            </a:r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40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1673D-C13F-27D6-1315-B57A90DF7ADB}"/>
              </a:ext>
            </a:extLst>
          </p:cNvPr>
          <p:cNvSpPr txBox="1"/>
          <p:nvPr/>
        </p:nvSpPr>
        <p:spPr>
          <a:xfrm>
            <a:off x="7148402" y="3049239"/>
            <a:ext cx="2116396" cy="555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US" sz="2400" b="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0D111-6EE3-5D5C-FA4F-ACEE8E9C1C48}"/>
              </a:ext>
            </a:extLst>
          </p:cNvPr>
          <p:cNvSpPr txBox="1"/>
          <p:nvPr/>
        </p:nvSpPr>
        <p:spPr>
          <a:xfrm>
            <a:off x="7958553" y="3649830"/>
            <a:ext cx="496093" cy="363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72098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4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60659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B9EEDB-8D65-ACE4-C92B-AA6333E96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AA6DDA-35D1-AA9E-D7BB-29007FE9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108" y="2662235"/>
            <a:ext cx="6536692" cy="1325563"/>
          </a:xfrm>
        </p:spPr>
        <p:txBody>
          <a:bodyPr>
            <a:normAutofit/>
          </a:bodyPr>
          <a:lstStyle/>
          <a:p>
            <a:r>
              <a:rPr lang="en-US" sz="7200" dirty="0"/>
              <a:t>Network (N/w)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76960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BDDFA-C675-BC7A-C2BB-819BD6FA2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4190" y="3554084"/>
            <a:ext cx="3448800" cy="495020"/>
          </a:xfrm>
        </p:spPr>
        <p:txBody>
          <a:bodyPr>
            <a:normAutofit/>
          </a:bodyPr>
          <a:lstStyle/>
          <a:p>
            <a:r>
              <a:rPr lang="en-US" sz="2400" dirty="0"/>
              <a:t>2. Non-Relational</a:t>
            </a:r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D93E03-903C-245B-C22B-BE0A295AC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3. Data </a:t>
            </a:r>
            <a:r>
              <a:rPr lang="en-IN" sz="2400" dirty="0"/>
              <a:t>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A2010B-B0D4-CB95-BDAF-E1BCA6F2C2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3887" y="4070639"/>
            <a:ext cx="3448800" cy="2253961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Azure Cosmos DB</a:t>
            </a:r>
          </a:p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MongoDB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+mj-lt"/>
              </a:rPr>
              <a:t>Azure Table Storage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64BB1A-0DA8-B4B0-7CFB-799E629B94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b="1" dirty="0">
                <a:latin typeface="+mj-lt"/>
              </a:rPr>
              <a:t>Azure Synapse Analytics</a:t>
            </a:r>
            <a:endParaRPr lang="en-IN" sz="1600" b="1" dirty="0">
              <a:latin typeface="+mj-lt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E9DB6D1-8388-ADAF-4BDA-B539573D7DEB}"/>
              </a:ext>
            </a:extLst>
          </p:cNvPr>
          <p:cNvSpPr txBox="1">
            <a:spLocks/>
          </p:cNvSpPr>
          <p:nvPr/>
        </p:nvSpPr>
        <p:spPr>
          <a:xfrm>
            <a:off x="647700" y="289560"/>
            <a:ext cx="10896600" cy="8932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IN" sz="4400" dirty="0">
                <a:solidFill>
                  <a:schemeClr val="accent5"/>
                </a:solidFill>
              </a:rPr>
              <a:t>Azure Databases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BFEDC-B5B8-1765-30D0-271B74895FA7}"/>
              </a:ext>
            </a:extLst>
          </p:cNvPr>
          <p:cNvSpPr txBox="1"/>
          <p:nvPr/>
        </p:nvSpPr>
        <p:spPr>
          <a:xfrm>
            <a:off x="647700" y="1127846"/>
            <a:ext cx="11056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offers a wide range of database services tailored for different needs—whether you're building web apps, enterprise systems, or analytics platforms. Here's a quick overview of the main types of Azure Databases.</a:t>
            </a:r>
          </a:p>
          <a:p>
            <a:pPr marL="0" indent="0" algn="just">
              <a:buNone/>
            </a:pP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9C3C58-5812-5538-7FF5-811201B1BAB0}"/>
              </a:ext>
            </a:extLst>
          </p:cNvPr>
          <p:cNvGrpSpPr/>
          <p:nvPr/>
        </p:nvGrpSpPr>
        <p:grpSpPr>
          <a:xfrm>
            <a:off x="882536" y="3653035"/>
            <a:ext cx="3448800" cy="2636710"/>
            <a:chOff x="882536" y="3653035"/>
            <a:chExt cx="3448800" cy="2636710"/>
          </a:xfrm>
          <a:solidFill>
            <a:srgbClr val="954F72"/>
          </a:solidFill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81092CE0-F8DF-63F3-6B87-62C559A47F29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3653035"/>
              <a:ext cx="3448800" cy="382749"/>
            </a:xfrm>
            <a:prstGeom prst="rect">
              <a:avLst/>
            </a:prstGeom>
            <a:grpFill/>
          </p:spPr>
          <p:txBody>
            <a:bodyPr vert="horz" lIns="0" tIns="45720" rIns="91440" bIns="45720" rtlCol="0" anchor="b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1" i="0" kern="120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1. Relational</a:t>
              </a:r>
              <a:endParaRPr lang="en-IN" sz="2400" dirty="0"/>
            </a:p>
          </p:txBody>
        </p:sp>
        <p:sp>
          <p:nvSpPr>
            <p:cNvPr id="17" name="Text Placeholder 6">
              <a:extLst>
                <a:ext uri="{FF2B5EF4-FFF2-40B4-BE49-F238E27FC236}">
                  <a16:creationId xmlns:a16="http://schemas.microsoft.com/office/drawing/2014/main" id="{B2547503-7A69-8AEC-8463-9E86FA997E62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4035784"/>
              <a:ext cx="3448800" cy="2253961"/>
            </a:xfrm>
            <a:prstGeom prst="rect">
              <a:avLst/>
            </a:prstGeom>
            <a:grpFill/>
          </p:spPr>
          <p:txBody>
            <a:bodyPr vert="horz" lIns="0" tIns="7200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SQL (SQL Server) Database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PostgreSQL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MySQL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MariaDB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dirty="0">
                  <a:latin typeface="+mj-lt"/>
                </a:rPr>
                <a:t>Oracle </a:t>
              </a:r>
              <a:r>
                <a:rPr lang="en-IN" sz="1600" b="1" dirty="0" err="1">
                  <a:latin typeface="+mj-lt"/>
                </a:rPr>
                <a:t>Database@Azure</a:t>
              </a:r>
              <a:endParaRPr lang="en-IN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86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489761-55C4-FA30-E15B-AF69EDD6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Database for MySQL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2CF99-ECA6-4B17-3D17-582FBF80A6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1035217"/>
            <a:ext cx="10896600" cy="602887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volini" panose="020B0502040204020203" pitchFamily="66" charset="0"/>
                <a:cs typeface="Cavolini" panose="020B0502040204020203" pitchFamily="66" charset="0"/>
              </a:rPr>
              <a:t>The world's most popular open-source database</a:t>
            </a:r>
            <a:endParaRPr lang="en-IN" sz="1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1E3D45-6DF7-7F90-7393-DEF8D74FFB5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673409"/>
            <a:ext cx="10896600" cy="457835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Database for MySQL is a fully managed relational database service based on the open-source MySQL Community Edition. It handles maintenance, backups, scaling, and security—so you can focus on building your applications.</a:t>
            </a:r>
          </a:p>
          <a:p>
            <a:pPr marL="0" indent="0" algn="just"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✅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 Service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 need to manage infrastructure or updates.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🔐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Built-in Security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Data encryption at rest and in transit.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📈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Scale compute and storage independently.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♻️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Availability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Automatic failover and backups.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💡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Pricing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Pay-as-you-go or reserved capacity.</a:t>
            </a:r>
          </a:p>
          <a:p>
            <a:pPr marL="0" indent="0" algn="just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MySQL? | OVHcloud India">
            <a:extLst>
              <a:ext uri="{FF2B5EF4-FFF2-40B4-BE49-F238E27FC236}">
                <a16:creationId xmlns:a16="http://schemas.microsoft.com/office/drawing/2014/main" id="{946CF714-BE57-E741-9F94-AE13B7A6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93" y="3975041"/>
            <a:ext cx="3928234" cy="16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9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6689"/>
            <a:ext cx="4665453" cy="139520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900" dirty="0"/>
              <a:t>Azure Database for MySQL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415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https://github.com/mcasit/mcasit.github.io/blob/main/AZURE/4.AZURE_DATABASES.pdf</a:t>
            </a:r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391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Azure Storage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5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817241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1D89A4E2-ECD6-1829-1B54-832D81A6A023}"/>
              </a:ext>
            </a:extLst>
          </p:cNvPr>
          <p:cNvSpPr txBox="1">
            <a:spLocks/>
          </p:cNvSpPr>
          <p:nvPr/>
        </p:nvSpPr>
        <p:spPr>
          <a:xfrm>
            <a:off x="647700" y="289560"/>
            <a:ext cx="10896600" cy="893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IN">
                <a:solidFill>
                  <a:schemeClr val="bg1"/>
                </a:solidFill>
              </a:rPr>
              <a:t>Azure Storage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able Placeholder 5">
            <a:extLst>
              <a:ext uri="{FF2B5EF4-FFF2-40B4-BE49-F238E27FC236}">
                <a16:creationId xmlns:a16="http://schemas.microsoft.com/office/drawing/2014/main" id="{FE1B8181-E82D-F2F2-3D6C-C157435578E5}"/>
              </a:ext>
            </a:extLst>
          </p:cNvPr>
          <p:cNvSpPr txBox="1">
            <a:spLocks/>
          </p:cNvSpPr>
          <p:nvPr/>
        </p:nvSpPr>
        <p:spPr>
          <a:xfrm>
            <a:off x="561436" y="1589676"/>
            <a:ext cx="6098156" cy="4578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>
                <a:solidFill>
                  <a:schemeClr val="bg1"/>
                </a:solidFill>
                <a:cs typeface="+mn-cs"/>
              </a:rPr>
              <a:t>Azure Storage Account acts as a unique container within Azure, allowing you to store several types of data such as blobs, files, queues, and tables. </a:t>
            </a:r>
          </a:p>
          <a:p>
            <a:pPr algn="just"/>
            <a:endParaRPr lang="en-US" sz="2800" b="1">
              <a:solidFill>
                <a:schemeClr val="bg1"/>
              </a:solidFill>
              <a:cs typeface="+mn-cs"/>
            </a:endParaRPr>
          </a:p>
          <a:p>
            <a:pPr algn="just"/>
            <a:r>
              <a:rPr lang="en-US" sz="2800" b="1">
                <a:solidFill>
                  <a:schemeClr val="bg1"/>
                </a:solidFill>
                <a:cs typeface="+mn-cs"/>
              </a:rPr>
              <a:t>It serves as a core building block for managing both structured and unstructured data—ensuring secure, durable, and scalable access.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CCB87B-9801-99A3-1919-7060E53B5515}"/>
              </a:ext>
            </a:extLst>
          </p:cNvPr>
          <p:cNvSpPr txBox="1"/>
          <p:nvPr/>
        </p:nvSpPr>
        <p:spPr>
          <a:xfrm>
            <a:off x="7921205" y="2400676"/>
            <a:ext cx="4552591" cy="2556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Types of Storage:</a:t>
            </a:r>
            <a:endParaRPr lang="en-IN" sz="2800" dirty="0">
              <a:solidFill>
                <a:schemeClr val="bg1"/>
              </a:solidFill>
            </a:endParaRP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Blob Storage </a:t>
            </a:r>
            <a:endParaRPr lang="en-US" sz="2800" b="1" dirty="0">
              <a:solidFill>
                <a:schemeClr val="bg1"/>
              </a:solidFill>
            </a:endParaRP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File Storage 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Queue Storage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Table Storage</a:t>
            </a:r>
          </a:p>
        </p:txBody>
      </p:sp>
    </p:spTree>
    <p:extLst>
      <p:ext uri="{BB962C8B-B14F-4D97-AF65-F5344CB8AC3E}">
        <p14:creationId xmlns:p14="http://schemas.microsoft.com/office/powerpoint/2010/main" val="912055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CA195-6135-E22B-C224-FA72F02C8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3088" y="2701874"/>
            <a:ext cx="2552700" cy="602887"/>
          </a:xfrm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Storage Account</a:t>
            </a:r>
            <a:endParaRPr lang="en-IN" sz="18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D8ACE8-837C-97A4-2E7B-7A324307B774}"/>
              </a:ext>
            </a:extLst>
          </p:cNvPr>
          <p:cNvSpPr txBox="1">
            <a:spLocks/>
          </p:cNvSpPr>
          <p:nvPr/>
        </p:nvSpPr>
        <p:spPr>
          <a:xfrm>
            <a:off x="4604351" y="1534432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PHOTOS</a:t>
            </a:r>
            <a:endParaRPr lang="en-IN" sz="1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0F03C6-0F4A-B94E-9B37-7160E97232C0}"/>
              </a:ext>
            </a:extLst>
          </p:cNvPr>
          <p:cNvSpPr txBox="1">
            <a:spLocks/>
          </p:cNvSpPr>
          <p:nvPr/>
        </p:nvSpPr>
        <p:spPr>
          <a:xfrm>
            <a:off x="4604351" y="2541439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DOCUEMNTS</a:t>
            </a:r>
            <a:endParaRPr lang="en-IN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7D05AC-6053-FF19-4ACC-98935F9699B6}"/>
              </a:ext>
            </a:extLst>
          </p:cNvPr>
          <p:cNvSpPr txBox="1">
            <a:spLocks/>
          </p:cNvSpPr>
          <p:nvPr/>
        </p:nvSpPr>
        <p:spPr>
          <a:xfrm>
            <a:off x="4604351" y="3548446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MUSIC</a:t>
            </a:r>
            <a:endParaRPr lang="en-IN" sz="18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A87119-6BC2-D3C2-1930-8F74D67DAACC}"/>
              </a:ext>
            </a:extLst>
          </p:cNvPr>
          <p:cNvSpPr txBox="1">
            <a:spLocks/>
          </p:cNvSpPr>
          <p:nvPr/>
        </p:nvSpPr>
        <p:spPr>
          <a:xfrm>
            <a:off x="8138306" y="763805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Image-A</a:t>
            </a:r>
            <a:endParaRPr lang="en-IN" sz="1100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C2F724-39AC-5E2F-2B47-A2F220E92FF2}"/>
              </a:ext>
            </a:extLst>
          </p:cNvPr>
          <p:cNvSpPr txBox="1">
            <a:spLocks/>
          </p:cNvSpPr>
          <p:nvPr/>
        </p:nvSpPr>
        <p:spPr>
          <a:xfrm>
            <a:off x="8138305" y="1161688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Image-B</a:t>
            </a:r>
            <a:endParaRPr lang="en-IN" sz="11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FD513AA-C277-57DC-C40D-A6232B399FAF}"/>
              </a:ext>
            </a:extLst>
          </p:cNvPr>
          <p:cNvSpPr txBox="1">
            <a:spLocks/>
          </p:cNvSpPr>
          <p:nvPr/>
        </p:nvSpPr>
        <p:spPr>
          <a:xfrm>
            <a:off x="8138306" y="1590392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Image-C</a:t>
            </a:r>
            <a:endParaRPr lang="en-IN" sz="11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62D138-9CED-19D8-7466-9744C142E75E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4045788" y="1835876"/>
            <a:ext cx="558563" cy="11674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9EC399-E61F-7F18-38C4-C28CA951C00A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045788" y="2842883"/>
            <a:ext cx="558563" cy="16043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B75006-71AE-FF30-B634-5D3D2C2EBEC2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045788" y="3003318"/>
            <a:ext cx="558563" cy="84657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5705E8-29C5-4C4F-53BB-FA7CA5FBFC33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7157051" y="886547"/>
            <a:ext cx="981255" cy="94932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595E0C-C497-9C70-8EFE-0145721D57BE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7157051" y="1284430"/>
            <a:ext cx="981254" cy="55144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4C2896-9EE2-139D-A4AC-8592CA3FBA4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7157051" y="1713134"/>
            <a:ext cx="981255" cy="1227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CDE345-533E-0F92-F63A-C3A2F997E106}"/>
              </a:ext>
            </a:extLst>
          </p:cNvPr>
          <p:cNvCxnSpPr/>
          <p:nvPr/>
        </p:nvCxnSpPr>
        <p:spPr>
          <a:xfrm>
            <a:off x="1466490" y="4891173"/>
            <a:ext cx="2579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47528D-643B-A462-467B-9ABD8BE67D45}"/>
              </a:ext>
            </a:extLst>
          </p:cNvPr>
          <p:cNvCxnSpPr>
            <a:cxnSpLocks/>
          </p:cNvCxnSpPr>
          <p:nvPr/>
        </p:nvCxnSpPr>
        <p:spPr>
          <a:xfrm>
            <a:off x="4577753" y="4891173"/>
            <a:ext cx="2780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F02D4-B284-412C-25F2-AEDB1C906C13}"/>
              </a:ext>
            </a:extLst>
          </p:cNvPr>
          <p:cNvCxnSpPr>
            <a:cxnSpLocks/>
          </p:cNvCxnSpPr>
          <p:nvPr/>
        </p:nvCxnSpPr>
        <p:spPr>
          <a:xfrm>
            <a:off x="7766651" y="4871045"/>
            <a:ext cx="2780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00B763-46BF-F9C2-96C3-38C072E55496}"/>
              </a:ext>
            </a:extLst>
          </p:cNvPr>
          <p:cNvSpPr txBox="1"/>
          <p:nvPr/>
        </p:nvSpPr>
        <p:spPr>
          <a:xfrm>
            <a:off x="1716654" y="5055074"/>
            <a:ext cx="16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Account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6F7CD-B1C3-6D04-221B-E16416E5CEDF}"/>
              </a:ext>
            </a:extLst>
          </p:cNvPr>
          <p:cNvSpPr txBox="1"/>
          <p:nvPr/>
        </p:nvSpPr>
        <p:spPr>
          <a:xfrm>
            <a:off x="5334333" y="5055074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58BDA-CD67-3318-C62D-A031D4B3723E}"/>
              </a:ext>
            </a:extLst>
          </p:cNvPr>
          <p:cNvSpPr txBox="1"/>
          <p:nvPr/>
        </p:nvSpPr>
        <p:spPr>
          <a:xfrm>
            <a:off x="8671399" y="5055074"/>
            <a:ext cx="67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257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6689"/>
            <a:ext cx="4665453" cy="139520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900" dirty="0"/>
              <a:t>Azure Storage BLOB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52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https://github.com/mcasit/mcasit.github.io/blob/main/AZURE/5.AZURE_STORAGE_BLOB.pdf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80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70BBE7-4BDA-A966-EDAE-D43A57D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3CEC2-0657-64D6-774E-0181AE77DFA3}"/>
              </a:ext>
            </a:extLst>
          </p:cNvPr>
          <p:cNvSpPr txBox="1"/>
          <p:nvPr/>
        </p:nvSpPr>
        <p:spPr>
          <a:xfrm>
            <a:off x="688364" y="4485408"/>
            <a:ext cx="2354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Ankitkumar Velani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293DB-7E12-7C31-09C9-330191FFD66C}"/>
              </a:ext>
            </a:extLst>
          </p:cNvPr>
          <p:cNvSpPr txBox="1"/>
          <p:nvPr/>
        </p:nvSpPr>
        <p:spPr>
          <a:xfrm>
            <a:off x="9078393" y="4485408"/>
            <a:ext cx="2696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Rajeev H R</a:t>
            </a:r>
          </a:p>
          <a:p>
            <a:r>
              <a:rPr lang="en-US" b="1" dirty="0">
                <a:solidFill>
                  <a:schemeClr val="bg1"/>
                </a:solidFill>
              </a:rPr>
              <a:t>rajeevhr10@gmail.com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+91-84969 49648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3CB0B541-602A-C1A9-65B2-886C66C2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34" t="4983" r="15253" b="44638"/>
          <a:stretch/>
        </p:blipFill>
        <p:spPr>
          <a:xfrm>
            <a:off x="412497" y="1353526"/>
            <a:ext cx="2974095" cy="3072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Profile photo of Rajeev H R">
            <a:extLst>
              <a:ext uri="{FF2B5EF4-FFF2-40B4-BE49-F238E27FC236}">
                <a16:creationId xmlns:a16="http://schemas.microsoft.com/office/drawing/2014/main" id="{54B0E91A-12E6-982D-030B-67BDDF32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22" y="1185876"/>
            <a:ext cx="3240000" cy="32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6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DB3EC0C-4D24-2BB5-C981-A60D2E4AF9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A network is a system of interconnected devices that can communicate and share resources with each other.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b="1" dirty="0">
              <a:solidFill>
                <a:schemeClr val="accent5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Think of it like a group of friends passing notes to each other — each person (device) is connected and can send or receive messages.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5EDE07-0695-4583-1CEF-4272D332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3571458" cy="1025525"/>
          </a:xfrm>
        </p:spPr>
        <p:txBody>
          <a:bodyPr/>
          <a:lstStyle/>
          <a:p>
            <a:r>
              <a:rPr lang="en-US" sz="6000" b="0" dirty="0"/>
              <a:t>Network</a:t>
            </a:r>
            <a:endParaRPr lang="en-IN" sz="600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57983C-D16A-86B8-83E4-E18FD14C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18" y="907746"/>
            <a:ext cx="5308121" cy="5042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42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B07BAE-9607-FEE0-1298-273476E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724"/>
            <a:ext cx="3085618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Internet</a:t>
            </a:r>
            <a:endParaRPr lang="en-IN" sz="6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1B38F-D26C-B748-FEF2-1B84CF68E6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311225"/>
            <a:ext cx="6121722" cy="382749"/>
          </a:xfrm>
        </p:spPr>
        <p:txBody>
          <a:bodyPr>
            <a:noAutofit/>
          </a:bodyPr>
          <a:lstStyle/>
          <a:p>
            <a:r>
              <a:rPr lang="en-IN" sz="2800" b="0" dirty="0">
                <a:solidFill>
                  <a:schemeClr val="accent5"/>
                </a:solidFill>
              </a:rPr>
              <a:t>WAN (Wide Area Network)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F672BF-314D-2F93-7E3E-03B0E5851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845204"/>
            <a:ext cx="6423347" cy="1802745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accent5"/>
                </a:solidFill>
              </a:rPr>
              <a:t>WAN (Wide Area Network) is a type of computer network that covers a large geographic area, such as a city, country, or even the entire world.</a:t>
            </a:r>
            <a:endParaRPr lang="en-IN" sz="2800" dirty="0">
              <a:solidFill>
                <a:schemeClr val="accent5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3F66FD-BB8B-D8C6-EA74-DAD22C060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550" y="3691693"/>
            <a:ext cx="7058026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Internet is a global network that connects millions of computers and devices, allowing them to communicate, share information, and access websites and services from anywhere in the world.</a:t>
            </a:r>
            <a:endParaRPr lang="en-IN" sz="2800" b="1" dirty="0">
              <a:solidFill>
                <a:schemeClr val="accent5"/>
              </a:solidFill>
            </a:endParaRPr>
          </a:p>
          <a:p>
            <a:pPr algn="just"/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4100" name="Picture 4" descr="What is Internet Services | How Does the Internet Work? | Internet  Connection Types">
            <a:extLst>
              <a:ext uri="{FF2B5EF4-FFF2-40B4-BE49-F238E27FC236}">
                <a16:creationId xmlns:a16="http://schemas.microsoft.com/office/drawing/2014/main" id="{1943F595-F053-C627-2E98-F58A1A47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25" y="2521287"/>
            <a:ext cx="4155125" cy="41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346B53-6E27-F8CF-5283-EB5EF926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Public IP Address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EF88B56-3D90-C130-2058-394744838E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Domain (www.example.com)</a:t>
            </a:r>
            <a:endParaRPr lang="en-IN" sz="28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AC8DB0-4260-0E2F-CDE2-1A890A4704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21E3D6-476E-1335-49C6-B4EA7332B6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IN" sz="2800" b="1"/>
              <a:t>Dynamic </a:t>
            </a:r>
            <a:r>
              <a:rPr lang="en-IN" sz="2800" b="1" dirty="0"/>
              <a:t>DNS (DDNS)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6DA73EE-CE5A-FB4B-D1C4-9EEC4F41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device Globally ?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AD60E03-5964-574D-CBCE-1F5388C0B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From Anywhere to Everywhere — Stay Connected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1C8D236E-3E03-A111-4401-B5336AB2C552}"/>
              </a:ext>
            </a:extLst>
          </p:cNvPr>
          <p:cNvSpPr/>
          <p:nvPr/>
        </p:nvSpPr>
        <p:spPr>
          <a:xfrm>
            <a:off x="6858000" y="118670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14C1A825-9DE8-CCC3-3D2C-6495DBB02650}"/>
              </a:ext>
            </a:extLst>
          </p:cNvPr>
          <p:cNvSpPr/>
          <p:nvPr/>
        </p:nvSpPr>
        <p:spPr>
          <a:xfrm>
            <a:off x="6857999" y="2495498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475C4C77-07C4-9D62-106F-64F51287F4D5}"/>
              </a:ext>
            </a:extLst>
          </p:cNvPr>
          <p:cNvSpPr/>
          <p:nvPr/>
        </p:nvSpPr>
        <p:spPr>
          <a:xfrm>
            <a:off x="6857998" y="379351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3B1CD42D-3E96-D3CB-A310-F2DAD108CEE7}"/>
              </a:ext>
            </a:extLst>
          </p:cNvPr>
          <p:cNvSpPr/>
          <p:nvPr/>
        </p:nvSpPr>
        <p:spPr>
          <a:xfrm>
            <a:off x="6857997" y="5084241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408940-2EEC-24CF-B59F-6E345A5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" y="3429000"/>
            <a:ext cx="4292918" cy="30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91E839AD-8877-AF67-5A93-6C2149F2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62929"/>
            <a:ext cx="3305176" cy="1325563"/>
          </a:xfrm>
        </p:spPr>
        <p:txBody>
          <a:bodyPr/>
          <a:lstStyle/>
          <a:p>
            <a:pPr algn="ctr"/>
            <a:r>
              <a:rPr lang="en-US" dirty="0"/>
              <a:t>What is a</a:t>
            </a:r>
            <a:br>
              <a:rPr lang="en-US" dirty="0"/>
            </a:br>
            <a:r>
              <a:rPr lang="en-US" dirty="0"/>
              <a:t>Server ?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03E4BFE-E767-E9AB-59DE-92754E19C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4918" y="414793"/>
            <a:ext cx="6563208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A server is a computer or system that provides resources, services, or data to other computers, called clients, over a network.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6150" name="Picture 6" descr="What is Server? | 7 Most Useful Types of Server You Need To Know">
            <a:extLst>
              <a:ext uri="{FF2B5EF4-FFF2-40B4-BE49-F238E27FC236}">
                <a16:creationId xmlns:a16="http://schemas.microsoft.com/office/drawing/2014/main" id="{C70BFE6E-2410-6144-E338-7F3287F9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5999"/>
          <a:stretch/>
        </p:blipFill>
        <p:spPr bwMode="auto">
          <a:xfrm>
            <a:off x="6424147" y="2279312"/>
            <a:ext cx="5243979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94B62-7E94-0892-7E33-DD37C920D3F0}"/>
              </a:ext>
            </a:extLst>
          </p:cNvPr>
          <p:cNvSpPr txBox="1"/>
          <p:nvPr/>
        </p:nvSpPr>
        <p:spPr>
          <a:xfrm>
            <a:off x="523874" y="3779500"/>
            <a:ext cx="5877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5"/>
                </a:solidFill>
                <a:cs typeface="Arial" panose="020B0604020202020204" pitchFamily="34" charset="0"/>
              </a:rPr>
              <a:t>Common Types of Servers</a:t>
            </a:r>
          </a:p>
          <a:p>
            <a:endParaRPr lang="en-US" sz="2000" b="1" u="sng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Web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Delivers websites (like Google, YouTube)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File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Stores and shares files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Database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Handles data storage and queries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Mail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Sends and receives emails</a:t>
            </a:r>
          </a:p>
        </p:txBody>
      </p:sp>
    </p:spTree>
    <p:extLst>
      <p:ext uri="{BB962C8B-B14F-4D97-AF65-F5344CB8AC3E}">
        <p14:creationId xmlns:p14="http://schemas.microsoft.com/office/powerpoint/2010/main" val="34112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85B52E-89D1-BACD-6F3F-CB1B586AF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Physically</a:t>
            </a:r>
            <a:endParaRPr lang="en-I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CF082-8315-D96E-764A-7642F4C8F9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Virtually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EB5D9-77EC-5000-C6D1-21DC80C3D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At home</a:t>
            </a:r>
          </a:p>
          <a:p>
            <a:r>
              <a:rPr lang="en-US" sz="2400" dirty="0"/>
              <a:t>At office</a:t>
            </a:r>
          </a:p>
          <a:p>
            <a:r>
              <a:rPr lang="en-US" sz="2400" dirty="0"/>
              <a:t>At College</a:t>
            </a:r>
          </a:p>
          <a:p>
            <a:r>
              <a:rPr lang="en-US" sz="2400" dirty="0"/>
              <a:t>At Hospitals</a:t>
            </a:r>
            <a:endParaRPr lang="en-IN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2BE32-BABC-A6A1-B641-7387F2976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5076440" cy="2253961"/>
          </a:xfrm>
        </p:spPr>
        <p:txBody>
          <a:bodyPr>
            <a:normAutofit/>
          </a:bodyPr>
          <a:lstStyle/>
          <a:p>
            <a:r>
              <a:rPr lang="en-US" sz="2400" dirty="0"/>
              <a:t>Virtually manage from Service Provider</a:t>
            </a:r>
            <a:endParaRPr lang="en-IN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C1E651-C89A-B14C-384D-275D6C0E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65" y="355270"/>
            <a:ext cx="8663660" cy="8222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our approach to maintaining the server?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65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4D77070-B74E-EFCC-0F4A-6C8509F32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3757" y="1193022"/>
            <a:ext cx="3686025" cy="482147"/>
          </a:xfrm>
        </p:spPr>
        <p:txBody>
          <a:bodyPr>
            <a:noAutofit/>
          </a:bodyPr>
          <a:lstStyle/>
          <a:p>
            <a:r>
              <a:rPr lang="en-US" sz="3000" u="sng" dirty="0"/>
              <a:t>Shared Services</a:t>
            </a:r>
            <a:endParaRPr lang="en-IN" sz="3000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B9880A-31B1-0122-5672-EE552B8E4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5228" y="1292420"/>
            <a:ext cx="3658010" cy="382749"/>
          </a:xfrm>
        </p:spPr>
        <p:txBody>
          <a:bodyPr>
            <a:noAutofit/>
          </a:bodyPr>
          <a:lstStyle/>
          <a:p>
            <a:r>
              <a:rPr lang="en-US" sz="3000" u="sng" dirty="0"/>
              <a:t>Cloud Services</a:t>
            </a:r>
            <a:endParaRPr lang="en-IN" sz="3000" u="sng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E3011F9-F1B9-F172-2022-949FEC082C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2529" y="2037206"/>
            <a:ext cx="3686159" cy="4639819"/>
          </a:xfrm>
        </p:spPr>
        <p:txBody>
          <a:bodyPr>
            <a:normAutofit/>
          </a:bodyPr>
          <a:lstStyle/>
          <a:p>
            <a:r>
              <a:rPr lang="en-IN" sz="3200" dirty="0"/>
              <a:t>GoDaddy</a:t>
            </a:r>
          </a:p>
          <a:p>
            <a:r>
              <a:rPr lang="en-IN" sz="3200" dirty="0"/>
              <a:t>Bluehost</a:t>
            </a:r>
          </a:p>
          <a:p>
            <a:r>
              <a:rPr lang="en-IN" sz="3200" dirty="0" err="1"/>
              <a:t>DreamHost</a:t>
            </a:r>
            <a:endParaRPr lang="en-IN" sz="3200" dirty="0"/>
          </a:p>
          <a:p>
            <a:r>
              <a:rPr lang="en-IN" sz="3200" dirty="0" err="1"/>
              <a:t>Hostinger</a:t>
            </a:r>
            <a:endParaRPr lang="en-IN" sz="3200" dirty="0"/>
          </a:p>
          <a:p>
            <a:r>
              <a:rPr lang="en-IN" sz="3200" dirty="0" err="1"/>
              <a:t>Hostwinds</a:t>
            </a:r>
            <a:endParaRPr lang="en-IN" sz="3200" dirty="0"/>
          </a:p>
          <a:p>
            <a:r>
              <a:rPr lang="en-IN" sz="3200" dirty="0"/>
              <a:t>IONOS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55D5D8-E413-20BF-077C-7312E9DC3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4303" y="1789556"/>
            <a:ext cx="3658010" cy="39825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IN" sz="3200" dirty="0"/>
              <a:t>Azure</a:t>
            </a:r>
          </a:p>
          <a:p>
            <a:r>
              <a:rPr lang="en-IN" sz="3200" dirty="0"/>
              <a:t>AWS</a:t>
            </a:r>
          </a:p>
          <a:p>
            <a:r>
              <a:rPr lang="en-IN" sz="3200" dirty="0"/>
              <a:t>GCP</a:t>
            </a:r>
          </a:p>
          <a:p>
            <a:r>
              <a:rPr lang="en-IN" sz="3200" dirty="0"/>
              <a:t>Adobe</a:t>
            </a:r>
          </a:p>
          <a:p>
            <a:r>
              <a:rPr lang="en-IN" sz="3200" dirty="0"/>
              <a:t>Salesforce</a:t>
            </a:r>
          </a:p>
          <a:p>
            <a:r>
              <a:rPr lang="en-IN" sz="3200" dirty="0"/>
              <a:t>IBM</a:t>
            </a:r>
          </a:p>
          <a:p>
            <a:r>
              <a:rPr lang="en-IN" sz="3200" dirty="0"/>
              <a:t>Alibaba</a:t>
            </a:r>
          </a:p>
          <a:p>
            <a:r>
              <a:rPr lang="en-IN" sz="3200" dirty="0" err="1"/>
              <a:t>DigitalOcean</a:t>
            </a:r>
            <a:endParaRPr lang="en-IN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BB811E-7C56-1811-532C-D3DAF2E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80" y="2695972"/>
            <a:ext cx="3686159" cy="14660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accent5"/>
                </a:solidFill>
              </a:rPr>
              <a:t>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419376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89256c7-9946-44df-b379-51beb93fd2d9}" enabled="1" method="Privilege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469</TotalTime>
  <Words>1488</Words>
  <Application>Microsoft Office PowerPoint</Application>
  <PresentationFormat>Widescreen</PresentationFormat>
  <Paragraphs>262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Abadi</vt:lpstr>
      <vt:lpstr>Aptos</vt:lpstr>
      <vt:lpstr>Aptos Light</vt:lpstr>
      <vt:lpstr>Arial</vt:lpstr>
      <vt:lpstr>Calibri</vt:lpstr>
      <vt:lpstr>Calibri Light</vt:lpstr>
      <vt:lpstr>Cavolini</vt:lpstr>
      <vt:lpstr>Corbel</vt:lpstr>
      <vt:lpstr>Segoe Sans</vt:lpstr>
      <vt:lpstr>Segoe UI Emoji</vt:lpstr>
      <vt:lpstr>Segoe UI Symbol</vt:lpstr>
      <vt:lpstr>Symbol</vt:lpstr>
      <vt:lpstr>Office Theme</vt:lpstr>
      <vt:lpstr>Workshop on Cloud Computing</vt:lpstr>
      <vt:lpstr>Agenda </vt:lpstr>
      <vt:lpstr>Network (N/w)</vt:lpstr>
      <vt:lpstr>Network</vt:lpstr>
      <vt:lpstr>Internet</vt:lpstr>
      <vt:lpstr>How to access device Globally ?</vt:lpstr>
      <vt:lpstr>What is a Server ?</vt:lpstr>
      <vt:lpstr>What’s our approach to maintaining the server?</vt:lpstr>
      <vt:lpstr>Service Providers</vt:lpstr>
      <vt:lpstr>What is Cloud Computing ?</vt:lpstr>
      <vt:lpstr>PowerPoint Presentation</vt:lpstr>
      <vt:lpstr>PowerPoint Presentation</vt:lpstr>
      <vt:lpstr>What is Azure ?</vt:lpstr>
      <vt:lpstr>Key Features of Azure</vt:lpstr>
      <vt:lpstr>Key Features of Azure</vt:lpstr>
      <vt:lpstr>PowerPoint Presentation</vt:lpstr>
      <vt:lpstr>PowerPoint Presentation</vt:lpstr>
      <vt:lpstr>Bootcamp  Objective</vt:lpstr>
      <vt:lpstr>Bootcamp  Use case</vt:lpstr>
      <vt:lpstr>Getting Started with Azure</vt:lpstr>
      <vt:lpstr>  Azure for Students – Free Account Credit </vt:lpstr>
      <vt:lpstr>PowerPoint Presentation</vt:lpstr>
      <vt:lpstr>PowerPoint Presentation</vt:lpstr>
      <vt:lpstr>  Organize your Azure Resources Effectively </vt:lpstr>
      <vt:lpstr>Virtual Machines</vt:lpstr>
      <vt:lpstr>Virtual Machines</vt:lpstr>
      <vt:lpstr>VM for Workshop</vt:lpstr>
      <vt:lpstr>Virtual Machine</vt:lpstr>
      <vt:lpstr>Database</vt:lpstr>
      <vt:lpstr>PowerPoint Presentation</vt:lpstr>
      <vt:lpstr>Azure Database for MySQL</vt:lpstr>
      <vt:lpstr>Azure Database for MySQL</vt:lpstr>
      <vt:lpstr>Azure Storage</vt:lpstr>
      <vt:lpstr>PowerPoint Presentation</vt:lpstr>
      <vt:lpstr>PowerPoint Presentation</vt:lpstr>
      <vt:lpstr>Azure Storage BLOB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Velani, Ankitkumar</dc:creator>
  <cp:lastModifiedBy>Velani, Ankitkumar</cp:lastModifiedBy>
  <cp:revision>1</cp:revision>
  <dcterms:created xsi:type="dcterms:W3CDTF">2025-07-23T01:20:36Z</dcterms:created>
  <dcterms:modified xsi:type="dcterms:W3CDTF">2025-07-25T15:21:25Z</dcterms:modified>
</cp:coreProperties>
</file>